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60" r:id="rId4"/>
    <p:sldId id="261" r:id="rId5"/>
    <p:sldId id="263" r:id="rId6"/>
    <p:sldId id="265" r:id="rId7"/>
    <p:sldId id="264" r:id="rId8"/>
    <p:sldId id="266" r:id="rId9"/>
    <p:sldId id="267" r:id="rId10"/>
    <p:sldId id="268" r:id="rId11"/>
    <p:sldId id="269" r:id="rId12"/>
    <p:sldId id="270" r:id="rId13"/>
    <p:sldId id="285" r:id="rId14"/>
    <p:sldId id="271" r:id="rId15"/>
    <p:sldId id="286" r:id="rId16"/>
    <p:sldId id="273" r:id="rId17"/>
    <p:sldId id="275" r:id="rId18"/>
    <p:sldId id="276" r:id="rId19"/>
    <p:sldId id="277" r:id="rId20"/>
    <p:sldId id="279" r:id="rId21"/>
    <p:sldId id="280" r:id="rId22"/>
    <p:sldId id="284" r:id="rId23"/>
  </p:sldIdLst>
  <p:sldSz cx="9144000" cy="6858000" type="screen4x3"/>
  <p:notesSz cx="9263063" cy="6415088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sz="1900" kern="1200">
        <a:solidFill>
          <a:srgbClr val="000000"/>
        </a:solidFill>
        <a:latin typeface="Arial Unicode MS" pitchFamily="32" charset="0"/>
        <a:ea typeface="MS Gothic" charset="-128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sz="1900" kern="1200">
        <a:solidFill>
          <a:srgbClr val="000000"/>
        </a:solidFill>
        <a:latin typeface="Arial Unicode MS" pitchFamily="32" charset="0"/>
        <a:ea typeface="MS Gothic" charset="-128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sz="1900" kern="1200">
        <a:solidFill>
          <a:srgbClr val="000000"/>
        </a:solidFill>
        <a:latin typeface="Arial Unicode MS" pitchFamily="32" charset="0"/>
        <a:ea typeface="MS Gothic" charset="-128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sz="1900" kern="1200">
        <a:solidFill>
          <a:srgbClr val="000000"/>
        </a:solidFill>
        <a:latin typeface="Arial Unicode MS" pitchFamily="32" charset="0"/>
        <a:ea typeface="MS Gothic" charset="-128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sz="1900" kern="1200">
        <a:solidFill>
          <a:srgbClr val="000000"/>
        </a:solidFill>
        <a:latin typeface="Arial Unicode MS" pitchFamily="32" charset="0"/>
        <a:ea typeface="MS Gothic" charset="-128"/>
        <a:cs typeface="+mn-cs"/>
      </a:defRPr>
    </a:lvl5pPr>
    <a:lvl6pPr marL="2286000" algn="l" defTabSz="914400" rtl="0" eaLnBrk="1" latinLnBrk="0" hangingPunct="1">
      <a:defRPr sz="1900" kern="1200">
        <a:solidFill>
          <a:srgbClr val="000000"/>
        </a:solidFill>
        <a:latin typeface="Arial Unicode MS" pitchFamily="32" charset="0"/>
        <a:ea typeface="MS Gothic" charset="-128"/>
        <a:cs typeface="+mn-cs"/>
      </a:defRPr>
    </a:lvl6pPr>
    <a:lvl7pPr marL="2743200" algn="l" defTabSz="914400" rtl="0" eaLnBrk="1" latinLnBrk="0" hangingPunct="1">
      <a:defRPr sz="1900" kern="1200">
        <a:solidFill>
          <a:srgbClr val="000000"/>
        </a:solidFill>
        <a:latin typeface="Arial Unicode MS" pitchFamily="32" charset="0"/>
        <a:ea typeface="MS Gothic" charset="-128"/>
        <a:cs typeface="+mn-cs"/>
      </a:defRPr>
    </a:lvl7pPr>
    <a:lvl8pPr marL="3200400" algn="l" defTabSz="914400" rtl="0" eaLnBrk="1" latinLnBrk="0" hangingPunct="1">
      <a:defRPr sz="1900" kern="1200">
        <a:solidFill>
          <a:srgbClr val="000000"/>
        </a:solidFill>
        <a:latin typeface="Arial Unicode MS" pitchFamily="32" charset="0"/>
        <a:ea typeface="MS Gothic" charset="-128"/>
        <a:cs typeface="+mn-cs"/>
      </a:defRPr>
    </a:lvl8pPr>
    <a:lvl9pPr marL="3657600" algn="l" defTabSz="914400" rtl="0" eaLnBrk="1" latinLnBrk="0" hangingPunct="1">
      <a:defRPr sz="1900" kern="1200">
        <a:solidFill>
          <a:srgbClr val="000000"/>
        </a:solidFill>
        <a:latin typeface="Arial Unicode MS" pitchFamily="32" charset="0"/>
        <a:ea typeface="MS Gothic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29" autoAdjust="0"/>
  </p:normalViewPr>
  <p:slideViewPr>
    <p:cSldViewPr>
      <p:cViewPr>
        <p:scale>
          <a:sx n="80" d="100"/>
          <a:sy n="80" d="100"/>
        </p:scale>
        <p:origin x="-2430" y="-80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22" d="100"/>
          <a:sy n="122" d="100"/>
        </p:scale>
        <p:origin x="-207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1"/>
          <p:cNvSpPr txBox="1">
            <a:spLocks noChangeArrowheads="1"/>
          </p:cNvSpPr>
          <p:nvPr/>
        </p:nvSpPr>
        <p:spPr bwMode="auto">
          <a:xfrm>
            <a:off x="0" y="0"/>
            <a:ext cx="4011613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1433" tIns="45717" rIns="91433" bIns="45717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ru-RU" altLang="ru-RU"/>
          </a:p>
        </p:txBody>
      </p:sp>
      <p:sp>
        <p:nvSpPr>
          <p:cNvPr id="2051" name="Text Box 2"/>
          <p:cNvSpPr txBox="1">
            <a:spLocks noChangeArrowheads="1"/>
          </p:cNvSpPr>
          <p:nvPr/>
        </p:nvSpPr>
        <p:spPr bwMode="auto">
          <a:xfrm>
            <a:off x="5249863" y="0"/>
            <a:ext cx="4011612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1433" tIns="45717" rIns="91433" bIns="45717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ru-RU" altLang="ru-RU"/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sldImg"/>
          </p:nvPr>
        </p:nvSpPr>
        <p:spPr bwMode="auto">
          <a:xfrm>
            <a:off x="3030538" y="481013"/>
            <a:ext cx="3201987" cy="2403475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" name="Rectangle 4"/>
          <p:cNvSpPr>
            <a:spLocks noGrp="1" noChangeArrowheads="1"/>
          </p:cNvSpPr>
          <p:nvPr>
            <p:ph type="body"/>
          </p:nvPr>
        </p:nvSpPr>
        <p:spPr bwMode="auto">
          <a:xfrm>
            <a:off x="927100" y="3046413"/>
            <a:ext cx="7407275" cy="288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5674" tIns="42836" rIns="85674" bIns="42836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noProof="0" smtClean="0"/>
          </a:p>
        </p:txBody>
      </p:sp>
      <p:sp>
        <p:nvSpPr>
          <p:cNvPr id="2054" name="Text Box 5"/>
          <p:cNvSpPr txBox="1">
            <a:spLocks noChangeArrowheads="1"/>
          </p:cNvSpPr>
          <p:nvPr/>
        </p:nvSpPr>
        <p:spPr bwMode="auto">
          <a:xfrm>
            <a:off x="0" y="6092825"/>
            <a:ext cx="4011613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1433" tIns="45717" rIns="91433" bIns="45717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ru-RU" alt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5249863" y="6092825"/>
            <a:ext cx="4010025" cy="319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5674" tIns="42836" rIns="85674" bIns="42836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SzPct val="10000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100"/>
            </a:lvl1pPr>
          </a:lstStyle>
          <a:p>
            <a:fld id="{3E6D8FD3-35A2-4EDA-93E3-9F3173BCF54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403768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fld id="{25AC0EE6-2F21-405A-BFD3-DAA3CFF640C4}" type="slidenum">
              <a:rPr lang="ru-RU" altLang="ru-RU" sz="1100">
                <a:latin typeface="Arial Unicode MS" pitchFamily="32" charset="0"/>
              </a:rPr>
              <a:pPr/>
              <a:t>1</a:t>
            </a:fld>
            <a:endParaRPr lang="ru-RU" altLang="ru-RU" sz="1100">
              <a:latin typeface="Arial Unicode MS" pitchFamily="32" charset="0"/>
            </a:endParaRPr>
          </a:p>
        </p:txBody>
      </p:sp>
      <p:sp>
        <p:nvSpPr>
          <p:cNvPr id="409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28950" y="481013"/>
            <a:ext cx="3205163" cy="2405062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00" name="Rectangle 2"/>
          <p:cNvSpPr>
            <a:spLocks noChangeArrowheads="1"/>
          </p:cNvSpPr>
          <p:nvPr>
            <p:ph type="body" idx="1"/>
          </p:nvPr>
        </p:nvSpPr>
        <p:spPr>
          <a:xfrm>
            <a:off x="927100" y="3046413"/>
            <a:ext cx="7408863" cy="297497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fld id="{16B47545-68DA-4890-990B-08ED43B04EAB}" type="slidenum">
              <a:rPr lang="ru-RU" altLang="ru-RU" sz="1100">
                <a:latin typeface="Arial Unicode MS" pitchFamily="32" charset="0"/>
              </a:rPr>
              <a:pPr/>
              <a:t>2</a:t>
            </a:fld>
            <a:endParaRPr lang="ru-RU" altLang="ru-RU" sz="1100">
              <a:latin typeface="Arial Unicode MS" pitchFamily="32" charset="0"/>
            </a:endParaRPr>
          </a:p>
        </p:txBody>
      </p:sp>
      <p:sp>
        <p:nvSpPr>
          <p:cNvPr id="614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28950" y="481013"/>
            <a:ext cx="3205163" cy="2405062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8" name="Rectangle 2"/>
          <p:cNvSpPr>
            <a:spLocks noChangeArrowheads="1"/>
          </p:cNvSpPr>
          <p:nvPr>
            <p:ph type="body" idx="1"/>
          </p:nvPr>
        </p:nvSpPr>
        <p:spPr>
          <a:xfrm>
            <a:off x="927100" y="3046413"/>
            <a:ext cx="7408863" cy="297497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fld id="{E1E6DC23-96B7-4CB3-8CA1-87F439404767}" type="slidenum">
              <a:rPr lang="ru-RU" altLang="ru-RU" sz="1100">
                <a:latin typeface="Arial Unicode MS" pitchFamily="32" charset="0"/>
              </a:rPr>
              <a:pPr/>
              <a:t>3</a:t>
            </a:fld>
            <a:endParaRPr lang="ru-RU" altLang="ru-RU" sz="1100">
              <a:latin typeface="Arial Unicode MS" pitchFamily="32" charset="0"/>
            </a:endParaRPr>
          </a:p>
        </p:txBody>
      </p:sp>
      <p:sp>
        <p:nvSpPr>
          <p:cNvPr id="819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28950" y="481013"/>
            <a:ext cx="3205163" cy="2405062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196" name="Rectangle 2"/>
          <p:cNvSpPr>
            <a:spLocks noChangeArrowheads="1"/>
          </p:cNvSpPr>
          <p:nvPr>
            <p:ph type="body" idx="1"/>
          </p:nvPr>
        </p:nvSpPr>
        <p:spPr>
          <a:xfrm>
            <a:off x="927100" y="3046413"/>
            <a:ext cx="7408863" cy="297497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fld id="{807C406F-A12D-44C7-BA84-8FB21004C170}" type="slidenum">
              <a:rPr lang="ru-RU" altLang="ru-RU" sz="1100">
                <a:latin typeface="Arial Unicode MS" pitchFamily="32" charset="0"/>
              </a:rPr>
              <a:pPr/>
              <a:t>4</a:t>
            </a:fld>
            <a:endParaRPr lang="ru-RU" altLang="ru-RU" sz="1100">
              <a:latin typeface="Arial Unicode MS" pitchFamily="32" charset="0"/>
            </a:endParaRPr>
          </a:p>
        </p:txBody>
      </p:sp>
      <p:sp>
        <p:nvSpPr>
          <p:cNvPr id="1024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28950" y="481013"/>
            <a:ext cx="3205163" cy="2405062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244" name="Rectangle 2"/>
          <p:cNvSpPr>
            <a:spLocks noChangeArrowheads="1"/>
          </p:cNvSpPr>
          <p:nvPr>
            <p:ph type="body" idx="1"/>
          </p:nvPr>
        </p:nvSpPr>
        <p:spPr>
          <a:xfrm>
            <a:off x="927100" y="3046413"/>
            <a:ext cx="7408863" cy="297497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fld id="{6B3DFAE3-2349-4649-91A9-DDF0860B8BBD}" type="slidenum">
              <a:rPr lang="ru-RU" altLang="ru-RU" sz="1100">
                <a:latin typeface="Arial Unicode MS" pitchFamily="32" charset="0"/>
              </a:rPr>
              <a:pPr/>
              <a:t>5</a:t>
            </a:fld>
            <a:endParaRPr lang="ru-RU" altLang="ru-RU" sz="1100">
              <a:latin typeface="Arial Unicode MS" pitchFamily="32" charset="0"/>
            </a:endParaRPr>
          </a:p>
        </p:txBody>
      </p:sp>
      <p:sp>
        <p:nvSpPr>
          <p:cNvPr id="1229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28950" y="481013"/>
            <a:ext cx="3205163" cy="2405062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292" name="Rectangle 2"/>
          <p:cNvSpPr>
            <a:spLocks noChangeArrowheads="1"/>
          </p:cNvSpPr>
          <p:nvPr>
            <p:ph type="body" idx="1"/>
          </p:nvPr>
        </p:nvSpPr>
        <p:spPr>
          <a:xfrm>
            <a:off x="927100" y="3046413"/>
            <a:ext cx="7408863" cy="297497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fld id="{F8297B76-329C-4330-8011-A6E7B9C08A32}" type="slidenum">
              <a:rPr lang="ru-RU" altLang="ru-RU" sz="1100">
                <a:latin typeface="Arial Unicode MS" pitchFamily="32" charset="0"/>
              </a:rPr>
              <a:pPr/>
              <a:t>6</a:t>
            </a:fld>
            <a:endParaRPr lang="ru-RU" altLang="ru-RU" sz="1100">
              <a:latin typeface="Arial Unicode MS" pitchFamily="32" charset="0"/>
            </a:endParaRPr>
          </a:p>
        </p:txBody>
      </p:sp>
      <p:sp>
        <p:nvSpPr>
          <p:cNvPr id="1433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28950" y="481013"/>
            <a:ext cx="3205163" cy="2405062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340" name="Rectangle 2"/>
          <p:cNvSpPr>
            <a:spLocks noChangeArrowheads="1"/>
          </p:cNvSpPr>
          <p:nvPr>
            <p:ph type="body" idx="1"/>
          </p:nvPr>
        </p:nvSpPr>
        <p:spPr>
          <a:xfrm>
            <a:off x="927100" y="3046413"/>
            <a:ext cx="7408863" cy="297497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fld id="{5B0E93FA-B720-461D-84DF-BAC772B572A3}" type="slidenum">
              <a:rPr lang="ru-RU" altLang="ru-RU" sz="1100">
                <a:latin typeface="Arial Unicode MS" pitchFamily="32" charset="0"/>
              </a:rPr>
              <a:pPr/>
              <a:t>7</a:t>
            </a:fld>
            <a:endParaRPr lang="ru-RU" altLang="ru-RU" sz="1100">
              <a:latin typeface="Arial Unicode MS" pitchFamily="32" charset="0"/>
            </a:endParaRPr>
          </a:p>
        </p:txBody>
      </p:sp>
      <p:sp>
        <p:nvSpPr>
          <p:cNvPr id="1638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28950" y="481013"/>
            <a:ext cx="3205163" cy="2405062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8" name="Rectangle 2"/>
          <p:cNvSpPr>
            <a:spLocks noChangeArrowheads="1"/>
          </p:cNvSpPr>
          <p:nvPr>
            <p:ph type="body" idx="1"/>
          </p:nvPr>
        </p:nvSpPr>
        <p:spPr>
          <a:xfrm>
            <a:off x="927100" y="3046413"/>
            <a:ext cx="7408863" cy="297497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fld id="{639FE884-68B8-4B95-A40A-B1B55E12B5A5}" type="slidenum">
              <a:rPr lang="ru-RU" altLang="ru-RU" sz="1100">
                <a:latin typeface="Arial Unicode MS" pitchFamily="32" charset="0"/>
              </a:rPr>
              <a:pPr/>
              <a:t>8</a:t>
            </a:fld>
            <a:endParaRPr lang="ru-RU" altLang="ru-RU" sz="1100">
              <a:latin typeface="Arial Unicode MS" pitchFamily="32" charset="0"/>
            </a:endParaRPr>
          </a:p>
        </p:txBody>
      </p:sp>
      <p:sp>
        <p:nvSpPr>
          <p:cNvPr id="1843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28950" y="481013"/>
            <a:ext cx="3205163" cy="2405062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8436" name="Rectangle 2"/>
          <p:cNvSpPr>
            <a:spLocks noChangeArrowheads="1"/>
          </p:cNvSpPr>
          <p:nvPr>
            <p:ph type="body" idx="1"/>
          </p:nvPr>
        </p:nvSpPr>
        <p:spPr>
          <a:xfrm>
            <a:off x="927100" y="3046413"/>
            <a:ext cx="7408863" cy="297497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fld id="{A020AC8D-DA60-4904-80AB-010ECE880DEC}" type="slidenum">
              <a:rPr lang="ru-RU" altLang="ru-RU" sz="1100">
                <a:latin typeface="Arial Unicode MS" pitchFamily="32" charset="0"/>
              </a:rPr>
              <a:pPr/>
              <a:t>9</a:t>
            </a:fld>
            <a:endParaRPr lang="ru-RU" altLang="ru-RU" sz="1100">
              <a:latin typeface="Arial Unicode MS" pitchFamily="32" charset="0"/>
            </a:endParaRPr>
          </a:p>
        </p:txBody>
      </p:sp>
      <p:sp>
        <p:nvSpPr>
          <p:cNvPr id="2048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28950" y="481013"/>
            <a:ext cx="3205163" cy="2405062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0484" name="Rectangle 2"/>
          <p:cNvSpPr>
            <a:spLocks noChangeArrowheads="1"/>
          </p:cNvSpPr>
          <p:nvPr>
            <p:ph type="body" idx="1"/>
          </p:nvPr>
        </p:nvSpPr>
        <p:spPr>
          <a:xfrm>
            <a:off x="927100" y="3046413"/>
            <a:ext cx="7408863" cy="297497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fld id="{E548EADA-1FC4-47B1-A769-FA3E343648DE}" type="slidenum">
              <a:rPr lang="ru-RU" altLang="ru-RU" sz="1100">
                <a:latin typeface="Arial Unicode MS" pitchFamily="32" charset="0"/>
              </a:rPr>
              <a:pPr/>
              <a:t>10</a:t>
            </a:fld>
            <a:endParaRPr lang="ru-RU" altLang="ru-RU" sz="1100">
              <a:latin typeface="Arial Unicode MS" pitchFamily="32" charset="0"/>
            </a:endParaRPr>
          </a:p>
        </p:txBody>
      </p:sp>
      <p:sp>
        <p:nvSpPr>
          <p:cNvPr id="2253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28950" y="481013"/>
            <a:ext cx="3205163" cy="2405062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2" name="Rectangle 2"/>
          <p:cNvSpPr>
            <a:spLocks noChangeArrowheads="1"/>
          </p:cNvSpPr>
          <p:nvPr>
            <p:ph type="body" idx="1"/>
          </p:nvPr>
        </p:nvSpPr>
        <p:spPr>
          <a:xfrm>
            <a:off x="927100" y="3046413"/>
            <a:ext cx="7408863" cy="297497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fld id="{300D38BC-A5B4-44C9-89C2-5DA61041BFE8}" type="slidenum">
              <a:rPr lang="ru-RU" altLang="ru-RU" sz="1100">
                <a:latin typeface="Arial Unicode MS" pitchFamily="32" charset="0"/>
              </a:rPr>
              <a:pPr/>
              <a:t>11</a:t>
            </a:fld>
            <a:endParaRPr lang="ru-RU" altLang="ru-RU" sz="1100">
              <a:latin typeface="Arial Unicode MS" pitchFamily="32" charset="0"/>
            </a:endParaRPr>
          </a:p>
        </p:txBody>
      </p:sp>
      <p:sp>
        <p:nvSpPr>
          <p:cNvPr id="2457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28950" y="481013"/>
            <a:ext cx="3205163" cy="2405062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4580" name="Rectangle 2"/>
          <p:cNvSpPr>
            <a:spLocks noChangeArrowheads="1"/>
          </p:cNvSpPr>
          <p:nvPr>
            <p:ph type="body" idx="1"/>
          </p:nvPr>
        </p:nvSpPr>
        <p:spPr>
          <a:xfrm>
            <a:off x="927100" y="3046413"/>
            <a:ext cx="7408863" cy="297497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fld id="{CB4896DE-BD8C-46CB-A66A-AAAB337F19F2}" type="slidenum">
              <a:rPr lang="ru-RU" altLang="ru-RU" sz="1100">
                <a:latin typeface="Arial Unicode MS" pitchFamily="32" charset="0"/>
              </a:rPr>
              <a:pPr/>
              <a:t>12</a:t>
            </a:fld>
            <a:endParaRPr lang="ru-RU" altLang="ru-RU" sz="1100">
              <a:latin typeface="Arial Unicode MS" pitchFamily="32" charset="0"/>
            </a:endParaRPr>
          </a:p>
        </p:txBody>
      </p:sp>
      <p:sp>
        <p:nvSpPr>
          <p:cNvPr id="2662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28950" y="481013"/>
            <a:ext cx="3205163" cy="2405062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6628" name="Rectangle 2"/>
          <p:cNvSpPr>
            <a:spLocks noChangeArrowheads="1"/>
          </p:cNvSpPr>
          <p:nvPr>
            <p:ph type="body" idx="1"/>
          </p:nvPr>
        </p:nvSpPr>
        <p:spPr>
          <a:xfrm>
            <a:off x="927100" y="3046413"/>
            <a:ext cx="7408863" cy="297497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fld id="{D82919A6-A141-4B4B-A6ED-0105A95CE332}" type="slidenum">
              <a:rPr lang="ru-RU" altLang="ru-RU" sz="1100">
                <a:latin typeface="Arial Unicode MS" pitchFamily="32" charset="0"/>
              </a:rPr>
              <a:pPr/>
              <a:t>13</a:t>
            </a:fld>
            <a:endParaRPr lang="ru-RU" altLang="ru-RU" sz="1100">
              <a:latin typeface="Arial Unicode MS" pitchFamily="32" charset="0"/>
            </a:endParaRPr>
          </a:p>
        </p:txBody>
      </p:sp>
      <p:sp>
        <p:nvSpPr>
          <p:cNvPr id="2867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28950" y="481013"/>
            <a:ext cx="3205163" cy="2405062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8676" name="Rectangle 2"/>
          <p:cNvSpPr>
            <a:spLocks noChangeArrowheads="1"/>
          </p:cNvSpPr>
          <p:nvPr>
            <p:ph type="body" idx="1"/>
          </p:nvPr>
        </p:nvSpPr>
        <p:spPr>
          <a:xfrm>
            <a:off x="927100" y="3046413"/>
            <a:ext cx="7408863" cy="297497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fld id="{27FD0B81-CA1F-4C10-9BED-00D6DAE2D8FC}" type="slidenum">
              <a:rPr lang="ru-RU" altLang="ru-RU" sz="1100">
                <a:latin typeface="Arial Unicode MS" pitchFamily="32" charset="0"/>
              </a:rPr>
              <a:pPr/>
              <a:t>14</a:t>
            </a:fld>
            <a:endParaRPr lang="ru-RU" altLang="ru-RU" sz="1100">
              <a:latin typeface="Arial Unicode MS" pitchFamily="32" charset="0"/>
            </a:endParaRPr>
          </a:p>
        </p:txBody>
      </p:sp>
      <p:sp>
        <p:nvSpPr>
          <p:cNvPr id="3072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28950" y="481013"/>
            <a:ext cx="3205163" cy="2405062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ChangeArrowheads="1"/>
          </p:cNvSpPr>
          <p:nvPr>
            <p:ph type="body" idx="1"/>
          </p:nvPr>
        </p:nvSpPr>
        <p:spPr>
          <a:xfrm>
            <a:off x="927100" y="3046413"/>
            <a:ext cx="7408863" cy="297497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fld id="{85FA33A0-F930-4A20-9AAB-6ED79B3D91BE}" type="slidenum">
              <a:rPr lang="ru-RU" altLang="ru-RU" sz="1100">
                <a:latin typeface="Arial Unicode MS" pitchFamily="32" charset="0"/>
              </a:rPr>
              <a:pPr/>
              <a:t>15</a:t>
            </a:fld>
            <a:endParaRPr lang="ru-RU" altLang="ru-RU" sz="1100">
              <a:latin typeface="Arial Unicode MS" pitchFamily="32" charset="0"/>
            </a:endParaRPr>
          </a:p>
        </p:txBody>
      </p:sp>
      <p:sp>
        <p:nvSpPr>
          <p:cNvPr id="3277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28950" y="481013"/>
            <a:ext cx="3205163" cy="2405062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2772" name="Rectangle 2"/>
          <p:cNvSpPr>
            <a:spLocks noChangeArrowheads="1"/>
          </p:cNvSpPr>
          <p:nvPr>
            <p:ph type="body" idx="1"/>
          </p:nvPr>
        </p:nvSpPr>
        <p:spPr>
          <a:xfrm>
            <a:off x="927100" y="3046413"/>
            <a:ext cx="7408863" cy="297497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fld id="{C63270BC-6400-4961-95D7-8B0512482554}" type="slidenum">
              <a:rPr lang="ru-RU" altLang="ru-RU" sz="1100">
                <a:latin typeface="Arial Unicode MS" pitchFamily="32" charset="0"/>
              </a:rPr>
              <a:pPr/>
              <a:t>16</a:t>
            </a:fld>
            <a:endParaRPr lang="ru-RU" altLang="ru-RU" sz="1100">
              <a:latin typeface="Arial Unicode MS" pitchFamily="32" charset="0"/>
            </a:endParaRPr>
          </a:p>
        </p:txBody>
      </p:sp>
      <p:sp>
        <p:nvSpPr>
          <p:cNvPr id="3481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28950" y="481013"/>
            <a:ext cx="3205163" cy="2405062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4820" name="Rectangle 2"/>
          <p:cNvSpPr>
            <a:spLocks noChangeArrowheads="1"/>
          </p:cNvSpPr>
          <p:nvPr>
            <p:ph type="body" idx="1"/>
          </p:nvPr>
        </p:nvSpPr>
        <p:spPr>
          <a:xfrm>
            <a:off x="927100" y="3046413"/>
            <a:ext cx="7408863" cy="297497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fld id="{7BB3D526-FA13-40A0-A02E-0ACE09BDFCA6}" type="slidenum">
              <a:rPr lang="ru-RU" altLang="ru-RU" sz="1100">
                <a:latin typeface="Arial Unicode MS" pitchFamily="32" charset="0"/>
              </a:rPr>
              <a:pPr/>
              <a:t>17</a:t>
            </a:fld>
            <a:endParaRPr lang="ru-RU" altLang="ru-RU" sz="1100">
              <a:latin typeface="Arial Unicode MS" pitchFamily="32" charset="0"/>
            </a:endParaRPr>
          </a:p>
        </p:txBody>
      </p:sp>
      <p:sp>
        <p:nvSpPr>
          <p:cNvPr id="3686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28950" y="481013"/>
            <a:ext cx="3205163" cy="2405062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6868" name="Rectangle 2"/>
          <p:cNvSpPr>
            <a:spLocks noChangeArrowheads="1"/>
          </p:cNvSpPr>
          <p:nvPr>
            <p:ph type="body" idx="1"/>
          </p:nvPr>
        </p:nvSpPr>
        <p:spPr>
          <a:xfrm>
            <a:off x="927100" y="3046413"/>
            <a:ext cx="7408863" cy="297497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fld id="{986C07F9-E881-452A-AA36-A06495B6C2DE}" type="slidenum">
              <a:rPr lang="ru-RU" altLang="ru-RU" sz="1100">
                <a:latin typeface="Arial Unicode MS" pitchFamily="32" charset="0"/>
              </a:rPr>
              <a:pPr/>
              <a:t>18</a:t>
            </a:fld>
            <a:endParaRPr lang="ru-RU" altLang="ru-RU" sz="1100">
              <a:latin typeface="Arial Unicode MS" pitchFamily="32" charset="0"/>
            </a:endParaRPr>
          </a:p>
        </p:txBody>
      </p:sp>
      <p:sp>
        <p:nvSpPr>
          <p:cNvPr id="3891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28950" y="481013"/>
            <a:ext cx="3205163" cy="2405062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8916" name="Rectangle 2"/>
          <p:cNvSpPr>
            <a:spLocks noChangeArrowheads="1"/>
          </p:cNvSpPr>
          <p:nvPr>
            <p:ph type="body" idx="1"/>
          </p:nvPr>
        </p:nvSpPr>
        <p:spPr>
          <a:xfrm>
            <a:off x="927100" y="3046413"/>
            <a:ext cx="7408863" cy="297497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fld id="{B7A1CC83-76C4-4B39-8C17-C30AE93957D9}" type="slidenum">
              <a:rPr lang="ru-RU" altLang="ru-RU" sz="1100">
                <a:latin typeface="Arial Unicode MS" pitchFamily="32" charset="0"/>
              </a:rPr>
              <a:pPr/>
              <a:t>19</a:t>
            </a:fld>
            <a:endParaRPr lang="ru-RU" altLang="ru-RU" sz="1100">
              <a:latin typeface="Arial Unicode MS" pitchFamily="32" charset="0"/>
            </a:endParaRPr>
          </a:p>
        </p:txBody>
      </p:sp>
      <p:sp>
        <p:nvSpPr>
          <p:cNvPr id="4096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28950" y="481013"/>
            <a:ext cx="3205163" cy="2405062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64" name="Rectangle 2"/>
          <p:cNvSpPr>
            <a:spLocks noChangeArrowheads="1"/>
          </p:cNvSpPr>
          <p:nvPr>
            <p:ph type="body" idx="1"/>
          </p:nvPr>
        </p:nvSpPr>
        <p:spPr>
          <a:xfrm>
            <a:off x="927100" y="3046413"/>
            <a:ext cx="7408863" cy="297497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fld id="{E874D33B-FB31-411A-902A-E37F57190535}" type="slidenum">
              <a:rPr lang="ru-RU" altLang="ru-RU" sz="1100">
                <a:latin typeface="Arial Unicode MS" pitchFamily="32" charset="0"/>
              </a:rPr>
              <a:pPr/>
              <a:t>20</a:t>
            </a:fld>
            <a:endParaRPr lang="ru-RU" altLang="ru-RU" sz="1100">
              <a:latin typeface="Arial Unicode MS" pitchFamily="32" charset="0"/>
            </a:endParaRPr>
          </a:p>
        </p:txBody>
      </p:sp>
      <p:sp>
        <p:nvSpPr>
          <p:cNvPr id="4301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28950" y="481013"/>
            <a:ext cx="3205163" cy="2405062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3012" name="Rectangle 2"/>
          <p:cNvSpPr>
            <a:spLocks noChangeArrowheads="1"/>
          </p:cNvSpPr>
          <p:nvPr>
            <p:ph type="body" idx="1"/>
          </p:nvPr>
        </p:nvSpPr>
        <p:spPr>
          <a:xfrm>
            <a:off x="927100" y="3046413"/>
            <a:ext cx="7408863" cy="297497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fld id="{9413EA68-0FF9-4BF8-9987-ABE81CF9A24B}" type="slidenum">
              <a:rPr lang="ru-RU" altLang="ru-RU" sz="1100">
                <a:latin typeface="Arial Unicode MS" pitchFamily="32" charset="0"/>
              </a:rPr>
              <a:pPr/>
              <a:t>21</a:t>
            </a:fld>
            <a:endParaRPr lang="ru-RU" altLang="ru-RU" sz="1100">
              <a:latin typeface="Arial Unicode MS" pitchFamily="32" charset="0"/>
            </a:endParaRPr>
          </a:p>
        </p:txBody>
      </p:sp>
      <p:sp>
        <p:nvSpPr>
          <p:cNvPr id="4505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28950" y="481013"/>
            <a:ext cx="3205163" cy="2405062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5060" name="Rectangle 2"/>
          <p:cNvSpPr>
            <a:spLocks noChangeArrowheads="1"/>
          </p:cNvSpPr>
          <p:nvPr>
            <p:ph type="body" idx="1"/>
          </p:nvPr>
        </p:nvSpPr>
        <p:spPr>
          <a:xfrm>
            <a:off x="927100" y="3046413"/>
            <a:ext cx="7408863" cy="297497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fld id="{7BDF3F81-3DF1-457C-8555-4B6516B3C278}" type="slidenum">
              <a:rPr lang="ru-RU" altLang="ru-RU" sz="1100">
                <a:latin typeface="Arial Unicode MS" pitchFamily="32" charset="0"/>
              </a:rPr>
              <a:pPr/>
              <a:t>22</a:t>
            </a:fld>
            <a:endParaRPr lang="ru-RU" altLang="ru-RU" sz="1100">
              <a:latin typeface="Arial Unicode MS" pitchFamily="32" charset="0"/>
            </a:endParaRPr>
          </a:p>
        </p:txBody>
      </p:sp>
      <p:sp>
        <p:nvSpPr>
          <p:cNvPr id="4710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28950" y="481013"/>
            <a:ext cx="3205163" cy="2405062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7108" name="Rectangle 2"/>
          <p:cNvSpPr>
            <a:spLocks noChangeArrowheads="1"/>
          </p:cNvSpPr>
          <p:nvPr>
            <p:ph type="body" idx="1"/>
          </p:nvPr>
        </p:nvSpPr>
        <p:spPr>
          <a:xfrm>
            <a:off x="927100" y="3046413"/>
            <a:ext cx="7408863" cy="297497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D862C1-3776-4556-ADAB-41E2A024228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7052386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E1FEA7-C0BE-4433-8809-F603411EA7A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99337230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BF1285-44BC-4AC5-B34E-5F1CDA5ED06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88878291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24278E-3376-4A2B-9827-E391C16C9B9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99294338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698ED3-E56A-44D2-90CD-69129D9AB2D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31804978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4507B6-2834-4BAD-A79C-5704C96D0A4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23800222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F559EB-7A59-4A99-AC93-722E990A1A1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83692841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0D5405-4F7B-4B63-BDFF-16B19C5DDB2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7908586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C20808-9121-4546-91B9-FC700028E66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42984842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08EC57-E669-4D77-BC1B-FF7FCD7871F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46535362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5813" cy="584993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499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A9B567-96A5-4B1B-977D-7EF965A1787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71173826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8013" cy="1141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Click to edit the title text format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760" tIns="47880" rIns="95760" bIns="4788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Click to edit the outline text format</a:t>
            </a:r>
          </a:p>
          <a:p>
            <a:pPr lvl="1"/>
            <a:r>
              <a:rPr lang="en-GB" altLang="ru-RU" smtClean="0"/>
              <a:t>Second Outline Level</a:t>
            </a:r>
          </a:p>
          <a:p>
            <a:pPr lvl="2"/>
            <a:r>
              <a:rPr lang="en-GB" altLang="ru-RU" smtClean="0"/>
              <a:t>Third Outline Level</a:t>
            </a:r>
          </a:p>
          <a:p>
            <a:pPr lvl="3"/>
            <a:r>
              <a:rPr lang="en-GB" altLang="ru-RU" smtClean="0"/>
              <a:t>Fourth Outline Level</a:t>
            </a:r>
          </a:p>
          <a:p>
            <a:pPr lvl="4"/>
            <a:r>
              <a:rPr lang="en-GB" altLang="ru-RU" smtClean="0"/>
              <a:t>Fifth Outline Level</a:t>
            </a:r>
          </a:p>
          <a:p>
            <a:pPr lvl="4"/>
            <a:r>
              <a:rPr lang="en-GB" altLang="ru-RU" smtClean="0"/>
              <a:t>Sixth Outline Level</a:t>
            </a:r>
          </a:p>
          <a:p>
            <a:pPr lvl="4"/>
            <a:r>
              <a:rPr lang="en-GB" altLang="ru-RU" smtClean="0"/>
              <a:t>Seventh Outline Level</a:t>
            </a:r>
          </a:p>
          <a:p>
            <a:pPr lvl="4"/>
            <a:r>
              <a:rPr lang="en-GB" altLang="ru-RU" smtClean="0"/>
              <a:t>Eighth Outline Level</a:t>
            </a:r>
          </a:p>
          <a:p>
            <a:pPr lvl="4"/>
            <a:r>
              <a:rPr lang="en-GB" altLang="ru-RU" smtClean="0"/>
              <a:t>Ninth Outline Level</a:t>
            </a:r>
          </a:p>
        </p:txBody>
      </p:sp>
      <p:sp>
        <p:nvSpPr>
          <p:cNvPr id="1028" name="Text Box 3"/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ru-RU" altLang="ru-RU"/>
          </a:p>
        </p:txBody>
      </p:sp>
      <p:sp>
        <p:nvSpPr>
          <p:cNvPr id="1029" name="Text Box 4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ru-RU" altLang="ru-RU"/>
          </a:p>
        </p:txBody>
      </p:sp>
      <p:sp>
        <p:nvSpPr>
          <p:cNvPr id="2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760" tIns="47880" rIns="95760" bIns="4788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500"/>
            </a:lvl1pPr>
          </a:lstStyle>
          <a:p>
            <a:fld id="{D3F02936-59DF-46F8-928E-EECBB807B03B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fade/>
  </p:transition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6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600">
          <a:solidFill>
            <a:srgbClr val="000000"/>
          </a:solidFill>
          <a:latin typeface="Arial Unicode MS" pitchFamily="32" charset="0"/>
          <a:ea typeface="MS Gothic" charset="-128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600">
          <a:solidFill>
            <a:srgbClr val="000000"/>
          </a:solidFill>
          <a:latin typeface="Arial Unicode MS" pitchFamily="32" charset="0"/>
          <a:ea typeface="MS Gothic" charset="-128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600">
          <a:solidFill>
            <a:srgbClr val="000000"/>
          </a:solidFill>
          <a:latin typeface="Arial Unicode MS" pitchFamily="32" charset="0"/>
          <a:ea typeface="MS Gothic" charset="-128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600">
          <a:solidFill>
            <a:srgbClr val="000000"/>
          </a:solidFill>
          <a:latin typeface="Arial Unicode MS" pitchFamily="32" charset="0"/>
          <a:ea typeface="MS Gothic" charset="-128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600">
          <a:solidFill>
            <a:srgbClr val="000000"/>
          </a:solidFill>
          <a:latin typeface="Arial Unicode MS" pitchFamily="32" charset="0"/>
          <a:ea typeface="MS Gothic" charset="-128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600">
          <a:solidFill>
            <a:srgbClr val="000000"/>
          </a:solidFill>
          <a:latin typeface="Arial Unicode MS" pitchFamily="32" charset="0"/>
          <a:ea typeface="MS Gothic" charset="-128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600">
          <a:solidFill>
            <a:srgbClr val="000000"/>
          </a:solidFill>
          <a:latin typeface="Arial Unicode MS" pitchFamily="32" charset="0"/>
          <a:ea typeface="MS Gothic" charset="-128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600">
          <a:solidFill>
            <a:srgbClr val="000000"/>
          </a:solidFill>
          <a:latin typeface="Arial Unicode MS" pitchFamily="32" charset="0"/>
          <a:ea typeface="MS Gothic" charset="-128"/>
        </a:defRPr>
      </a:lvl9pPr>
    </p:titleStyle>
    <p:bodyStyle>
      <a:lvl1pPr marL="357188" indent="-357188" algn="l" defTabSz="449263" rtl="0" eaLnBrk="0" fontAlgn="base" hangingPunct="0">
        <a:spcBef>
          <a:spcPts val="850"/>
        </a:spcBef>
        <a:spcAft>
          <a:spcPct val="0"/>
        </a:spcAft>
        <a:buClr>
          <a:srgbClr val="000000"/>
        </a:buClr>
        <a:buSzPct val="100000"/>
        <a:buFont typeface="Arial Unicode MS" pitchFamily="32" charset="0"/>
        <a:buChar char="•"/>
        <a:defRPr sz="3400">
          <a:solidFill>
            <a:srgbClr val="000000"/>
          </a:solidFill>
          <a:latin typeface="+mn-lt"/>
          <a:ea typeface="+mn-ea"/>
          <a:cs typeface="+mn-cs"/>
        </a:defRPr>
      </a:lvl1pPr>
      <a:lvl2pPr marL="776288" indent="-296863" algn="l" defTabSz="449263" rtl="0" eaLnBrk="0" fontAlgn="base" hangingPunct="0">
        <a:spcBef>
          <a:spcPts val="725"/>
        </a:spcBef>
        <a:spcAft>
          <a:spcPct val="0"/>
        </a:spcAft>
        <a:buClr>
          <a:srgbClr val="000000"/>
        </a:buClr>
        <a:buSzPct val="100000"/>
        <a:buFont typeface="Arial Unicode MS" pitchFamily="32" charset="0"/>
        <a:buChar char="–"/>
        <a:defRPr sz="2900">
          <a:solidFill>
            <a:srgbClr val="000000"/>
          </a:solidFill>
          <a:latin typeface="+mn-lt"/>
          <a:ea typeface="+mn-ea"/>
        </a:defRPr>
      </a:lvl2pPr>
      <a:lvl3pPr marL="1195388" indent="-238125" algn="l" defTabSz="449263" rtl="0" eaLnBrk="0" fontAlgn="base" hangingPunct="0">
        <a:spcBef>
          <a:spcPts val="625"/>
        </a:spcBef>
        <a:spcAft>
          <a:spcPct val="0"/>
        </a:spcAft>
        <a:buClr>
          <a:srgbClr val="000000"/>
        </a:buClr>
        <a:buSzPct val="100000"/>
        <a:buFont typeface="Arial Unicode MS" pitchFamily="32" charset="0"/>
        <a:buChar char="•"/>
        <a:defRPr sz="2500">
          <a:solidFill>
            <a:srgbClr val="000000"/>
          </a:solidFill>
          <a:latin typeface="+mn-lt"/>
          <a:ea typeface="+mn-ea"/>
        </a:defRPr>
      </a:lvl3pPr>
      <a:lvl4pPr marL="1674813" indent="-239713" algn="l" defTabSz="449263" rtl="0" eaLnBrk="0" fontAlgn="base" hangingPunct="0">
        <a:spcBef>
          <a:spcPts val="525"/>
        </a:spcBef>
        <a:spcAft>
          <a:spcPct val="0"/>
        </a:spcAft>
        <a:buClr>
          <a:srgbClr val="000000"/>
        </a:buClr>
        <a:buSzPct val="100000"/>
        <a:buFont typeface="Arial Unicode MS" pitchFamily="32" charset="0"/>
        <a:buChar char="–"/>
        <a:defRPr sz="2100">
          <a:solidFill>
            <a:srgbClr val="000000"/>
          </a:solidFill>
          <a:latin typeface="+mn-lt"/>
          <a:ea typeface="+mn-ea"/>
        </a:defRPr>
      </a:lvl4pPr>
      <a:lvl5pPr marL="2152650" indent="-236538" algn="l" defTabSz="449263" rtl="0" eaLnBrk="0" fontAlgn="base" hangingPunct="0">
        <a:spcBef>
          <a:spcPts val="525"/>
        </a:spcBef>
        <a:spcAft>
          <a:spcPct val="0"/>
        </a:spcAft>
        <a:buClr>
          <a:srgbClr val="000000"/>
        </a:buClr>
        <a:buSzPct val="100000"/>
        <a:buFont typeface="Arial Unicode MS" pitchFamily="32" charset="0"/>
        <a:buChar char="»"/>
        <a:defRPr sz="2100">
          <a:solidFill>
            <a:srgbClr val="000000"/>
          </a:solidFill>
          <a:latin typeface="+mn-lt"/>
          <a:ea typeface="+mn-ea"/>
        </a:defRPr>
      </a:lvl5pPr>
      <a:lvl6pPr marL="2609850" indent="-236538" algn="l" defTabSz="449263" rtl="0" eaLnBrk="0" fontAlgn="base" hangingPunct="0">
        <a:spcBef>
          <a:spcPts val="525"/>
        </a:spcBef>
        <a:spcAft>
          <a:spcPct val="0"/>
        </a:spcAft>
        <a:buClr>
          <a:srgbClr val="000000"/>
        </a:buClr>
        <a:buSzPct val="100000"/>
        <a:buFont typeface="Arial Unicode MS" pitchFamily="32" charset="0"/>
        <a:buChar char="»"/>
        <a:defRPr sz="2100">
          <a:solidFill>
            <a:srgbClr val="000000"/>
          </a:solidFill>
          <a:latin typeface="+mn-lt"/>
          <a:ea typeface="+mn-ea"/>
        </a:defRPr>
      </a:lvl6pPr>
      <a:lvl7pPr marL="3067050" indent="-236538" algn="l" defTabSz="449263" rtl="0" eaLnBrk="0" fontAlgn="base" hangingPunct="0">
        <a:spcBef>
          <a:spcPts val="525"/>
        </a:spcBef>
        <a:spcAft>
          <a:spcPct val="0"/>
        </a:spcAft>
        <a:buClr>
          <a:srgbClr val="000000"/>
        </a:buClr>
        <a:buSzPct val="100000"/>
        <a:buFont typeface="Arial Unicode MS" pitchFamily="32" charset="0"/>
        <a:buChar char="»"/>
        <a:defRPr sz="2100">
          <a:solidFill>
            <a:srgbClr val="000000"/>
          </a:solidFill>
          <a:latin typeface="+mn-lt"/>
          <a:ea typeface="+mn-ea"/>
        </a:defRPr>
      </a:lvl7pPr>
      <a:lvl8pPr marL="3524250" indent="-236538" algn="l" defTabSz="449263" rtl="0" eaLnBrk="0" fontAlgn="base" hangingPunct="0">
        <a:spcBef>
          <a:spcPts val="525"/>
        </a:spcBef>
        <a:spcAft>
          <a:spcPct val="0"/>
        </a:spcAft>
        <a:buClr>
          <a:srgbClr val="000000"/>
        </a:buClr>
        <a:buSzPct val="100000"/>
        <a:buFont typeface="Arial Unicode MS" pitchFamily="32" charset="0"/>
        <a:buChar char="»"/>
        <a:defRPr sz="2100">
          <a:solidFill>
            <a:srgbClr val="000000"/>
          </a:solidFill>
          <a:latin typeface="+mn-lt"/>
          <a:ea typeface="+mn-ea"/>
        </a:defRPr>
      </a:lvl8pPr>
      <a:lvl9pPr marL="3981450" indent="-236538" algn="l" defTabSz="449263" rtl="0" eaLnBrk="0" fontAlgn="base" hangingPunct="0">
        <a:spcBef>
          <a:spcPts val="525"/>
        </a:spcBef>
        <a:spcAft>
          <a:spcPct val="0"/>
        </a:spcAft>
        <a:buClr>
          <a:srgbClr val="000000"/>
        </a:buClr>
        <a:buSzPct val="100000"/>
        <a:buFont typeface="Arial Unicode MS" pitchFamily="32" charset="0"/>
        <a:buChar char="»"/>
        <a:defRPr sz="21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1.jpeg"/><Relationship Id="rId7" Type="http://schemas.openxmlformats.org/officeDocument/2006/relationships/hyperlink" Target="http://www.3dcenter.ru/gallery/data/media/5/rsun-bird_3dc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hyperlink" Target="http://freelance.ru/img/portfolio/big/111610.jpg" TargetMode="External"/><Relationship Id="rId4" Type="http://schemas.openxmlformats.org/officeDocument/2006/relationships/image" Target="../media/image2.jpe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9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e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39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40.jpeg"/><Relationship Id="rId4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notesSlide" Target="../notesSlides/notesSlide22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3.png"/><Relationship Id="rId11" Type="http://schemas.openxmlformats.org/officeDocument/2006/relationships/image" Target="../media/image55.jpeg"/><Relationship Id="rId5" Type="http://schemas.openxmlformats.org/officeDocument/2006/relationships/image" Target="../media/image52.jpeg"/><Relationship Id="rId10" Type="http://schemas.openxmlformats.org/officeDocument/2006/relationships/image" Target="../media/image54.jpeg"/><Relationship Id="rId4" Type="http://schemas.openxmlformats.org/officeDocument/2006/relationships/image" Target="../media/image1.jpe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urintsov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5" name="Text Box 2"/>
          <p:cNvSpPr txBox="1">
            <a:spLocks noChangeArrowheads="1"/>
          </p:cNvSpPr>
          <p:nvPr/>
        </p:nvSpPr>
        <p:spPr bwMode="auto">
          <a:xfrm>
            <a:off x="609600" y="-98425"/>
            <a:ext cx="80772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4600" b="1">
                <a:solidFill>
                  <a:srgbClr val="FFFFFF"/>
                </a:solidFill>
                <a:latin typeface="Tahoma" pitchFamily="32" charset="0"/>
              </a:rPr>
              <a:t>Комплексные решения</a:t>
            </a:r>
          </a:p>
        </p:txBody>
      </p:sp>
      <p:sp>
        <p:nvSpPr>
          <p:cNvPr id="3076" name="Rectangle 3"/>
          <p:cNvSpPr>
            <a:spLocks noChangeArrowheads="1"/>
          </p:cNvSpPr>
          <p:nvPr/>
        </p:nvSpPr>
        <p:spPr bwMode="auto">
          <a:xfrm>
            <a:off x="609600" y="1676400"/>
            <a:ext cx="80010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z="2800" b="1">
                <a:solidFill>
                  <a:srgbClr val="0066FF"/>
                </a:solidFill>
                <a:latin typeface="Tahoma" pitchFamily="32" charset="0"/>
              </a:rPr>
              <a:t>Комплексная информационная система</a:t>
            </a:r>
          </a:p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z="2800" b="1">
                <a:solidFill>
                  <a:srgbClr val="0066FF"/>
                </a:solidFill>
                <a:latin typeface="Tahoma" pitchFamily="32" charset="0"/>
              </a:rPr>
              <a:t>«Управление территориями» </a:t>
            </a:r>
          </a:p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z="2800" b="1">
                <a:solidFill>
                  <a:srgbClr val="0066FF"/>
                </a:solidFill>
                <a:latin typeface="Tahoma" pitchFamily="32" charset="0"/>
              </a:rPr>
              <a:t>для частных компаний и государственных организаций</a:t>
            </a:r>
          </a:p>
        </p:txBody>
      </p:sp>
      <p:sp>
        <p:nvSpPr>
          <p:cNvPr id="3077" name="Text Box 4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ru-RU" altLang="ru-RU"/>
          </a:p>
        </p:txBody>
      </p:sp>
      <p:pic>
        <p:nvPicPr>
          <p:cNvPr id="3078" name="Picture 5" descr="http://timbau.ru/uploads/posts/2009-11/1257896376_kottedzh-pose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3524250"/>
            <a:ext cx="3327400" cy="249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9" name="Picture 6" descr="Картинка 3 из 64000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3533775"/>
            <a:ext cx="3979863" cy="2486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80" name="Picture 7" descr="Картинка 17 из 64000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530600"/>
            <a:ext cx="3314700" cy="2487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81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950" y="6424613"/>
            <a:ext cx="33464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urintsov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3" name="Text Box 2"/>
          <p:cNvSpPr txBox="1">
            <a:spLocks noChangeArrowheads="1"/>
          </p:cNvSpPr>
          <p:nvPr/>
        </p:nvSpPr>
        <p:spPr bwMode="auto">
          <a:xfrm>
            <a:off x="609600" y="-174625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4600" b="1">
                <a:solidFill>
                  <a:srgbClr val="FFFFFF"/>
                </a:solidFill>
                <a:latin typeface="Tahoma" pitchFamily="32" charset="0"/>
              </a:rPr>
              <a:t>КИСУТ</a:t>
            </a:r>
          </a:p>
        </p:txBody>
      </p:sp>
      <p:sp>
        <p:nvSpPr>
          <p:cNvPr id="5124" name="Text Box 3"/>
          <p:cNvSpPr txBox="1">
            <a:spLocks noChangeArrowheads="1"/>
          </p:cNvSpPr>
          <p:nvPr/>
        </p:nvSpPr>
        <p:spPr bwMode="auto">
          <a:xfrm>
            <a:off x="2519363" y="1079500"/>
            <a:ext cx="6373812" cy="6008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eaLnBrk="1" hangingPunct="1">
              <a:spcBef>
                <a:spcPts val="1188"/>
              </a:spcBef>
              <a:buSzPct val="100000"/>
            </a:pPr>
            <a:r>
              <a:rPr lang="ru-RU" altLang="ru-RU" sz="1900" b="1">
                <a:solidFill>
                  <a:srgbClr val="0066FF"/>
                </a:solidFill>
                <a:latin typeface="Verdana" pitchFamily="32" charset="0"/>
              </a:rPr>
              <a:t>Комплексная информационная система </a:t>
            </a:r>
            <a:br>
              <a:rPr lang="ru-RU" altLang="ru-RU" sz="1900" b="1">
                <a:solidFill>
                  <a:srgbClr val="0066FF"/>
                </a:solidFill>
                <a:latin typeface="Verdana" pitchFamily="32" charset="0"/>
              </a:rPr>
            </a:br>
            <a:r>
              <a:rPr lang="ru-RU" altLang="ru-RU" sz="1900" b="1">
                <a:solidFill>
                  <a:srgbClr val="0066FF"/>
                </a:solidFill>
                <a:latin typeface="Verdana" pitchFamily="32" charset="0"/>
              </a:rPr>
              <a:t>«Управление территориями» (КИСУТ)</a:t>
            </a:r>
            <a:br>
              <a:rPr lang="ru-RU" altLang="ru-RU" sz="1900" b="1">
                <a:solidFill>
                  <a:srgbClr val="0066FF"/>
                </a:solidFill>
                <a:latin typeface="Verdana" pitchFamily="32" charset="0"/>
              </a:rPr>
            </a:br>
            <a:r>
              <a:rPr lang="ru-RU" altLang="ru-RU" sz="1900" b="1">
                <a:solidFill>
                  <a:srgbClr val="0066FF"/>
                </a:solidFill>
                <a:latin typeface="Verdana" pitchFamily="32" charset="0"/>
              </a:rPr>
              <a:t>позволяет обеспечить:</a:t>
            </a:r>
          </a:p>
          <a:p>
            <a:pPr eaLnBrk="1" hangingPunct="1">
              <a:spcBef>
                <a:spcPts val="1200"/>
              </a:spcBef>
              <a:buClr>
                <a:srgbClr val="4D4D4D"/>
              </a:buClr>
              <a:buSzPct val="100000"/>
              <a:buFont typeface="Verdana" pitchFamily="32" charset="0"/>
              <a:buChar char="•"/>
            </a:pPr>
            <a:r>
              <a:rPr lang="ru-RU" altLang="ru-RU" sz="1600">
                <a:solidFill>
                  <a:srgbClr val="4D4D4D"/>
                </a:solidFill>
                <a:latin typeface="Verdana" pitchFamily="32" charset="0"/>
              </a:rPr>
              <a:t> Единое информационное пространство;</a:t>
            </a:r>
          </a:p>
          <a:p>
            <a:pPr eaLnBrk="1" hangingPunct="1">
              <a:spcBef>
                <a:spcPts val="400"/>
              </a:spcBef>
              <a:buClr>
                <a:srgbClr val="4D4D4D"/>
              </a:buClr>
              <a:buSzPct val="100000"/>
              <a:buFont typeface="Verdana" pitchFamily="32" charset="0"/>
              <a:buChar char="•"/>
            </a:pPr>
            <a:r>
              <a:rPr lang="ru-RU" altLang="ru-RU" sz="1600">
                <a:solidFill>
                  <a:srgbClr val="4D4D4D"/>
                </a:solidFill>
                <a:latin typeface="Verdana" pitchFamily="32" charset="0"/>
              </a:rPr>
              <a:t> Возможность оперативного реагирования на внешние и внутренние изменения;</a:t>
            </a:r>
          </a:p>
          <a:p>
            <a:pPr eaLnBrk="1" hangingPunct="1">
              <a:spcBef>
                <a:spcPts val="400"/>
              </a:spcBef>
              <a:buClr>
                <a:srgbClr val="4D4D4D"/>
              </a:buClr>
              <a:buSzPct val="100000"/>
              <a:buFont typeface="Verdana" pitchFamily="32" charset="0"/>
              <a:buChar char="•"/>
            </a:pPr>
            <a:r>
              <a:rPr lang="ru-RU" altLang="ru-RU" sz="1600">
                <a:solidFill>
                  <a:srgbClr val="4D4D4D"/>
                </a:solidFill>
                <a:latin typeface="Verdana" pitchFamily="32" charset="0"/>
              </a:rPr>
              <a:t> Надежность и сохранность данных;</a:t>
            </a:r>
          </a:p>
          <a:p>
            <a:pPr eaLnBrk="1" hangingPunct="1">
              <a:spcBef>
                <a:spcPts val="400"/>
              </a:spcBef>
              <a:buClr>
                <a:srgbClr val="4D4D4D"/>
              </a:buClr>
              <a:buSzPct val="100000"/>
              <a:buFont typeface="Verdana" pitchFamily="32" charset="0"/>
              <a:buChar char="•"/>
            </a:pPr>
            <a:r>
              <a:rPr lang="ru-RU" altLang="ru-RU" sz="1600">
                <a:solidFill>
                  <a:srgbClr val="4D4D4D"/>
                </a:solidFill>
                <a:latin typeface="Verdana" pitchFamily="32" charset="0"/>
              </a:rPr>
              <a:t> Достоверность, актуальность и непротиворечивость информации.</a:t>
            </a:r>
          </a:p>
          <a:p>
            <a:pPr eaLnBrk="1" hangingPunct="1">
              <a:spcBef>
                <a:spcPts val="400"/>
              </a:spcBef>
              <a:buClr>
                <a:srgbClr val="4D4D4D"/>
              </a:buClr>
              <a:buSzPct val="100000"/>
              <a:buFont typeface="Verdana" pitchFamily="32" charset="0"/>
              <a:buChar char="•"/>
            </a:pPr>
            <a:r>
              <a:rPr lang="ru-RU" altLang="ru-RU" sz="1600">
                <a:solidFill>
                  <a:srgbClr val="4D4D4D"/>
                </a:solidFill>
                <a:latin typeface="Verdana" pitchFamily="32" charset="0"/>
              </a:rPr>
              <a:t> Реальное планирование и контроль при проведении мероприятий в строительной и эксплуатационной сфере, а также в области энергосбережения.</a:t>
            </a:r>
          </a:p>
          <a:p>
            <a:pPr eaLnBrk="1" hangingPunct="1">
              <a:spcBef>
                <a:spcPts val="1188"/>
              </a:spcBef>
              <a:buSzPct val="100000"/>
            </a:pPr>
            <a:r>
              <a:rPr lang="ru-RU" altLang="ru-RU" sz="1900" b="1">
                <a:solidFill>
                  <a:srgbClr val="0066FF"/>
                </a:solidFill>
                <a:latin typeface="Verdana" pitchFamily="32" charset="0"/>
              </a:rPr>
              <a:t>Внедрение КИСУТ ведет к </a:t>
            </a:r>
            <a:r>
              <a:rPr lang="en-US" altLang="ru-RU" sz="1900" b="1">
                <a:solidFill>
                  <a:srgbClr val="0066FF"/>
                </a:solidFill>
                <a:latin typeface="Verdana" pitchFamily="32" charset="0"/>
              </a:rPr>
              <a:t> </a:t>
            </a:r>
            <a:r>
              <a:rPr lang="ru-RU" altLang="ru-RU" sz="1900" b="1">
                <a:solidFill>
                  <a:srgbClr val="0066FF"/>
                </a:solidFill>
                <a:latin typeface="Verdana" pitchFamily="32" charset="0"/>
              </a:rPr>
              <a:t>повышению прозрачности в сфере ЖКХ, совершенствованию системы бюджетного и корпоративного управления, повышению ответственности за принятие решений. </a:t>
            </a:r>
          </a:p>
        </p:txBody>
      </p:sp>
      <p:pic>
        <p:nvPicPr>
          <p:cNvPr id="512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950" y="6424613"/>
            <a:ext cx="33464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6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38" y="1246188"/>
            <a:ext cx="2284412" cy="521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urintsov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1" name="Text Box 2"/>
          <p:cNvSpPr txBox="1">
            <a:spLocks noChangeArrowheads="1"/>
          </p:cNvSpPr>
          <p:nvPr/>
        </p:nvSpPr>
        <p:spPr bwMode="auto">
          <a:xfrm>
            <a:off x="609600" y="-174625"/>
            <a:ext cx="80772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3200" b="1">
                <a:solidFill>
                  <a:srgbClr val="FFFFFF"/>
                </a:solidFill>
                <a:latin typeface="Tahoma" pitchFamily="32" charset="0"/>
              </a:rPr>
              <a:t>Детальная структура объектов</a:t>
            </a: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609600" y="1066800"/>
            <a:ext cx="8001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b="1">
                <a:solidFill>
                  <a:srgbClr val="0066FF"/>
                </a:solidFill>
                <a:latin typeface="Tahoma" pitchFamily="32" charset="0"/>
              </a:rPr>
              <a:t>Наглядное представление детальной структуры объектов жизнеобеспечения, вплоть до инженерного оборудования. </a:t>
            </a:r>
          </a:p>
        </p:txBody>
      </p:sp>
      <p:pic>
        <p:nvPicPr>
          <p:cNvPr id="7173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47" b="3937"/>
          <a:stretch>
            <a:fillRect/>
          </a:stretch>
        </p:blipFill>
        <p:spPr bwMode="auto">
          <a:xfrm>
            <a:off x="304800" y="1905000"/>
            <a:ext cx="6400800" cy="385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15747" b="3937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4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47" b="3937"/>
          <a:stretch>
            <a:fillRect/>
          </a:stretch>
        </p:blipFill>
        <p:spPr bwMode="auto">
          <a:xfrm>
            <a:off x="3429000" y="3006725"/>
            <a:ext cx="5410200" cy="325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15747" b="3937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5" name="Text Box 6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spcBef>
                <a:spcPts val="850"/>
              </a:spcBef>
              <a:buSzPct val="100000"/>
            </a:pPr>
            <a:r>
              <a:rPr lang="ru-RU" altLang="ru-RU"/>
              <a:t> </a:t>
            </a:r>
          </a:p>
        </p:txBody>
      </p:sp>
      <p:pic>
        <p:nvPicPr>
          <p:cNvPr id="7176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950" y="6424613"/>
            <a:ext cx="33464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urintsov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19" name="Text Box 2"/>
          <p:cNvSpPr txBox="1">
            <a:spLocks noChangeArrowheads="1"/>
          </p:cNvSpPr>
          <p:nvPr/>
        </p:nvSpPr>
        <p:spPr bwMode="auto">
          <a:xfrm>
            <a:off x="609600" y="-174625"/>
            <a:ext cx="80772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2400" b="1">
                <a:solidFill>
                  <a:srgbClr val="FFFFFF"/>
                </a:solidFill>
                <a:latin typeface="Tahoma" pitchFamily="32" charset="0"/>
              </a:rPr>
              <a:t>Паспортизация инженерной инфраструктуры</a:t>
            </a:r>
          </a:p>
        </p:txBody>
      </p:sp>
      <p:sp>
        <p:nvSpPr>
          <p:cNvPr id="9220" name="Text Box 3"/>
          <p:cNvSpPr txBox="1">
            <a:spLocks noChangeArrowheads="1"/>
          </p:cNvSpPr>
          <p:nvPr/>
        </p:nvSpPr>
        <p:spPr bwMode="auto">
          <a:xfrm>
            <a:off x="609600" y="1752600"/>
            <a:ext cx="77724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spcBef>
                <a:spcPts val="850"/>
              </a:spcBef>
              <a:buSzPct val="100000"/>
            </a:pPr>
            <a:endParaRPr lang="ru-RU" altLang="ru-RU"/>
          </a:p>
          <a:p>
            <a:pPr algn="ctr" eaLnBrk="1" hangingPunct="1">
              <a:spcBef>
                <a:spcPts val="850"/>
              </a:spcBef>
              <a:buSzPct val="100000"/>
            </a:pPr>
            <a:endParaRPr lang="ru-RU" altLang="ru-RU"/>
          </a:p>
        </p:txBody>
      </p:sp>
      <p:sp>
        <p:nvSpPr>
          <p:cNvPr id="9221" name="Rectangle 4"/>
          <p:cNvSpPr>
            <a:spLocks noChangeArrowheads="1"/>
          </p:cNvSpPr>
          <p:nvPr/>
        </p:nvSpPr>
        <p:spPr bwMode="auto">
          <a:xfrm>
            <a:off x="609600" y="1219200"/>
            <a:ext cx="800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b="1">
                <a:solidFill>
                  <a:srgbClr val="0066FF"/>
                </a:solidFill>
                <a:latin typeface="Tahoma" pitchFamily="32" charset="0"/>
              </a:rPr>
              <a:t>Паспортизация инженерных объектов, </a:t>
            </a:r>
          </a:p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b="1">
                <a:solidFill>
                  <a:srgbClr val="0066FF"/>
                </a:solidFill>
                <a:latin typeface="Tahoma" pitchFamily="32" charset="0"/>
              </a:rPr>
              <a:t>коммуникаций и оборудования</a:t>
            </a:r>
          </a:p>
        </p:txBody>
      </p:sp>
      <p:pic>
        <p:nvPicPr>
          <p:cNvPr id="9222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24" b="3937"/>
          <a:stretch>
            <a:fillRect/>
          </a:stretch>
        </p:blipFill>
        <p:spPr bwMode="auto">
          <a:xfrm>
            <a:off x="381000" y="1905000"/>
            <a:ext cx="5181600" cy="3065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17224" b="3937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23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47" b="3937"/>
          <a:stretch>
            <a:fillRect/>
          </a:stretch>
        </p:blipFill>
        <p:spPr bwMode="auto">
          <a:xfrm>
            <a:off x="3124200" y="2933700"/>
            <a:ext cx="5715000" cy="3443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15747" b="3937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24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950" y="6424613"/>
            <a:ext cx="33464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urintsov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67" name="Text Box 2"/>
          <p:cNvSpPr txBox="1">
            <a:spLocks noChangeArrowheads="1"/>
          </p:cNvSpPr>
          <p:nvPr/>
        </p:nvSpPr>
        <p:spPr bwMode="auto">
          <a:xfrm>
            <a:off x="609600" y="-174625"/>
            <a:ext cx="80772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2800" b="1">
                <a:solidFill>
                  <a:srgbClr val="FFFFFF"/>
                </a:solidFill>
                <a:latin typeface="Tahoma" pitchFamily="32" charset="0"/>
              </a:rPr>
              <a:t>Комплексная привязка инфраструктуры</a:t>
            </a:r>
          </a:p>
        </p:txBody>
      </p:sp>
      <p:sp>
        <p:nvSpPr>
          <p:cNvPr id="11268" name="Text Box 3"/>
          <p:cNvSpPr txBox="1">
            <a:spLocks noChangeArrowheads="1"/>
          </p:cNvSpPr>
          <p:nvPr/>
        </p:nvSpPr>
        <p:spPr bwMode="auto">
          <a:xfrm>
            <a:off x="609600" y="1752600"/>
            <a:ext cx="77724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spcBef>
                <a:spcPts val="850"/>
              </a:spcBef>
              <a:buSzPct val="100000"/>
            </a:pPr>
            <a:endParaRPr lang="ru-RU" altLang="ru-RU"/>
          </a:p>
          <a:p>
            <a:pPr algn="ctr" eaLnBrk="1" hangingPunct="1">
              <a:spcBef>
                <a:spcPts val="850"/>
              </a:spcBef>
              <a:buSzPct val="100000"/>
            </a:pPr>
            <a:endParaRPr lang="ru-RU" altLang="ru-RU"/>
          </a:p>
        </p:txBody>
      </p:sp>
      <p:sp>
        <p:nvSpPr>
          <p:cNvPr id="11269" name="Rectangle 4"/>
          <p:cNvSpPr>
            <a:spLocks noChangeArrowheads="1"/>
          </p:cNvSpPr>
          <p:nvPr/>
        </p:nvSpPr>
        <p:spPr bwMode="auto">
          <a:xfrm>
            <a:off x="609600" y="1219200"/>
            <a:ext cx="800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b="1">
                <a:solidFill>
                  <a:srgbClr val="0066FF"/>
                </a:solidFill>
                <a:latin typeface="Tahoma" pitchFamily="32" charset="0"/>
              </a:rPr>
              <a:t>Привязка объектов, коммуникаций и оборудования </a:t>
            </a:r>
            <a:br>
              <a:rPr lang="ru-RU" altLang="ru-RU" b="1">
                <a:solidFill>
                  <a:srgbClr val="0066FF"/>
                </a:solidFill>
                <a:latin typeface="Tahoma" pitchFamily="32" charset="0"/>
              </a:rPr>
            </a:br>
            <a:r>
              <a:rPr lang="ru-RU" altLang="ru-RU" b="1">
                <a:solidFill>
                  <a:srgbClr val="0066FF"/>
                </a:solidFill>
                <a:latin typeface="Tahoma" pitchFamily="32" charset="0"/>
              </a:rPr>
              <a:t>к инженерным сетям</a:t>
            </a:r>
          </a:p>
        </p:txBody>
      </p:sp>
      <p:pic>
        <p:nvPicPr>
          <p:cNvPr id="11270" name="Picture 5" descr="Untitled-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828800"/>
            <a:ext cx="5486400" cy="4108450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71" name="Picture 6" descr="Untitled-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895600"/>
            <a:ext cx="4610100" cy="3457575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72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950" y="6424613"/>
            <a:ext cx="33464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urintsov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5" name="Text Box 2"/>
          <p:cNvSpPr txBox="1">
            <a:spLocks noChangeArrowheads="1"/>
          </p:cNvSpPr>
          <p:nvPr/>
        </p:nvSpPr>
        <p:spPr bwMode="auto">
          <a:xfrm>
            <a:off x="609600" y="-174625"/>
            <a:ext cx="80772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3200" b="1">
                <a:solidFill>
                  <a:srgbClr val="FFFFFF"/>
                </a:solidFill>
                <a:latin typeface="Tahoma" pitchFamily="32" charset="0"/>
              </a:rPr>
              <a:t>Документирование изменений</a:t>
            </a:r>
          </a:p>
        </p:txBody>
      </p:sp>
      <p:sp>
        <p:nvSpPr>
          <p:cNvPr id="13316" name="Text Box 3"/>
          <p:cNvSpPr txBox="1">
            <a:spLocks noChangeArrowheads="1"/>
          </p:cNvSpPr>
          <p:nvPr/>
        </p:nvSpPr>
        <p:spPr bwMode="auto">
          <a:xfrm>
            <a:off x="609600" y="1752600"/>
            <a:ext cx="77724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spcBef>
                <a:spcPts val="850"/>
              </a:spcBef>
              <a:buSzPct val="100000"/>
            </a:pPr>
            <a:endParaRPr lang="ru-RU" altLang="ru-RU"/>
          </a:p>
          <a:p>
            <a:pPr algn="ctr" eaLnBrk="1" hangingPunct="1">
              <a:spcBef>
                <a:spcPts val="850"/>
              </a:spcBef>
              <a:buSzPct val="100000"/>
            </a:pPr>
            <a:endParaRPr lang="ru-RU" altLang="ru-RU"/>
          </a:p>
        </p:txBody>
      </p:sp>
      <p:sp>
        <p:nvSpPr>
          <p:cNvPr id="13317" name="Rectangle 4"/>
          <p:cNvSpPr>
            <a:spLocks noChangeArrowheads="1"/>
          </p:cNvSpPr>
          <p:nvPr/>
        </p:nvSpPr>
        <p:spPr bwMode="auto">
          <a:xfrm>
            <a:off x="609600" y="1219200"/>
            <a:ext cx="800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z="2100" b="1">
                <a:solidFill>
                  <a:srgbClr val="0066FF"/>
                </a:solidFill>
                <a:latin typeface="Tahoma" pitchFamily="32" charset="0"/>
              </a:rPr>
              <a:t>Документирование изменений через паспортизацию</a:t>
            </a:r>
          </a:p>
        </p:txBody>
      </p:sp>
      <p:pic>
        <p:nvPicPr>
          <p:cNvPr id="13318" name="Picture 5" descr="Untitled-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752600"/>
            <a:ext cx="4572000" cy="3214688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9" name="Picture 6" descr="Untitled-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3"/>
          <a:stretch>
            <a:fillRect/>
          </a:stretch>
        </p:blipFill>
        <p:spPr bwMode="auto">
          <a:xfrm>
            <a:off x="2362200" y="2362200"/>
            <a:ext cx="4572000" cy="3560763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603"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20" name="Picture 7" descr="Untitled-1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0"/>
          <a:stretch>
            <a:fillRect/>
          </a:stretch>
        </p:blipFill>
        <p:spPr bwMode="auto">
          <a:xfrm>
            <a:off x="4724400" y="2667000"/>
            <a:ext cx="4191000" cy="3738563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700"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21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950" y="6424613"/>
            <a:ext cx="33464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urintsov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3" name="Text Box 2"/>
          <p:cNvSpPr txBox="1">
            <a:spLocks noChangeArrowheads="1"/>
          </p:cNvSpPr>
          <p:nvPr/>
        </p:nvSpPr>
        <p:spPr bwMode="auto">
          <a:xfrm>
            <a:off x="609600" y="-174625"/>
            <a:ext cx="80772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3200" b="1">
                <a:solidFill>
                  <a:srgbClr val="FFFFFF"/>
                </a:solidFill>
                <a:latin typeface="Tahoma" pitchFamily="32" charset="0"/>
              </a:rPr>
              <a:t>Обобщение и анализ сведений</a:t>
            </a:r>
          </a:p>
        </p:txBody>
      </p:sp>
      <p:sp>
        <p:nvSpPr>
          <p:cNvPr id="15364" name="Text Box 3"/>
          <p:cNvSpPr txBox="1">
            <a:spLocks noChangeArrowheads="1"/>
          </p:cNvSpPr>
          <p:nvPr/>
        </p:nvSpPr>
        <p:spPr bwMode="auto">
          <a:xfrm>
            <a:off x="609600" y="1752600"/>
            <a:ext cx="77724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spcBef>
                <a:spcPts val="850"/>
              </a:spcBef>
              <a:buSzPct val="100000"/>
            </a:pPr>
            <a:endParaRPr lang="ru-RU" altLang="ru-RU"/>
          </a:p>
          <a:p>
            <a:pPr algn="ctr" eaLnBrk="1" hangingPunct="1">
              <a:spcBef>
                <a:spcPts val="850"/>
              </a:spcBef>
              <a:buSzPct val="100000"/>
            </a:pPr>
            <a:endParaRPr lang="ru-RU" altLang="ru-RU"/>
          </a:p>
        </p:txBody>
      </p:sp>
      <p:sp>
        <p:nvSpPr>
          <p:cNvPr id="15365" name="Rectangle 4"/>
          <p:cNvSpPr>
            <a:spLocks noChangeArrowheads="1"/>
          </p:cNvSpPr>
          <p:nvPr/>
        </p:nvSpPr>
        <p:spPr bwMode="auto">
          <a:xfrm>
            <a:off x="609600" y="1219200"/>
            <a:ext cx="800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b="1">
                <a:solidFill>
                  <a:srgbClr val="0066FF"/>
                </a:solidFill>
                <a:latin typeface="Tahoma" pitchFamily="32" charset="0"/>
              </a:rPr>
              <a:t>Обобщение и анализ сведений об</a:t>
            </a:r>
            <a:r>
              <a:rPr lang="en-US" altLang="ru-RU" b="1">
                <a:solidFill>
                  <a:srgbClr val="0066FF"/>
                </a:solidFill>
                <a:latin typeface="Tahoma" pitchFamily="32" charset="0"/>
              </a:rPr>
              <a:t/>
            </a:r>
            <a:br>
              <a:rPr lang="en-US" altLang="ru-RU" b="1">
                <a:solidFill>
                  <a:srgbClr val="0066FF"/>
                </a:solidFill>
                <a:latin typeface="Tahoma" pitchFamily="32" charset="0"/>
              </a:rPr>
            </a:br>
            <a:r>
              <a:rPr lang="ru-RU" altLang="ru-RU" b="1">
                <a:solidFill>
                  <a:srgbClr val="0066FF"/>
                </a:solidFill>
                <a:latin typeface="Tahoma" pitchFamily="32" charset="0"/>
              </a:rPr>
              <a:t>инженерных объектах, коммуникациях и оборудовании</a:t>
            </a:r>
          </a:p>
        </p:txBody>
      </p:sp>
      <p:pic>
        <p:nvPicPr>
          <p:cNvPr id="15366" name="Picture 5" descr="Untitled-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752600"/>
            <a:ext cx="5334000" cy="346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7" name="Picture 6" descr="Untitled-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2259013"/>
            <a:ext cx="6096000" cy="398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8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950" y="6424613"/>
            <a:ext cx="33464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urintsov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411" name="Text Box 2"/>
          <p:cNvSpPr txBox="1">
            <a:spLocks noChangeArrowheads="1"/>
          </p:cNvSpPr>
          <p:nvPr/>
        </p:nvSpPr>
        <p:spPr bwMode="auto">
          <a:xfrm>
            <a:off x="571500" y="-174625"/>
            <a:ext cx="80772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2800" b="1">
                <a:solidFill>
                  <a:srgbClr val="FFFFFF"/>
                </a:solidFill>
                <a:latin typeface="Tahoma" pitchFamily="32" charset="0"/>
              </a:rPr>
              <a:t>Электронный документооборот</a:t>
            </a:r>
          </a:p>
        </p:txBody>
      </p:sp>
      <p:sp>
        <p:nvSpPr>
          <p:cNvPr id="17412" name="Text Box 3"/>
          <p:cNvSpPr txBox="1">
            <a:spLocks noChangeArrowheads="1"/>
          </p:cNvSpPr>
          <p:nvPr/>
        </p:nvSpPr>
        <p:spPr bwMode="auto">
          <a:xfrm>
            <a:off x="609600" y="1752600"/>
            <a:ext cx="77724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spcBef>
                <a:spcPts val="850"/>
              </a:spcBef>
              <a:buSzPct val="100000"/>
            </a:pPr>
            <a:endParaRPr lang="ru-RU" altLang="ru-RU"/>
          </a:p>
          <a:p>
            <a:pPr algn="ctr" eaLnBrk="1" hangingPunct="1">
              <a:spcBef>
                <a:spcPts val="850"/>
              </a:spcBef>
              <a:buSzPct val="100000"/>
            </a:pPr>
            <a:endParaRPr lang="ru-RU" altLang="ru-RU"/>
          </a:p>
        </p:txBody>
      </p:sp>
      <p:sp>
        <p:nvSpPr>
          <p:cNvPr id="17413" name="Rectangle 4"/>
          <p:cNvSpPr>
            <a:spLocks noChangeArrowheads="1"/>
          </p:cNvSpPr>
          <p:nvPr/>
        </p:nvSpPr>
        <p:spPr bwMode="auto">
          <a:xfrm>
            <a:off x="609600" y="1219200"/>
            <a:ext cx="800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z="2100" b="1">
                <a:solidFill>
                  <a:srgbClr val="0066FF"/>
                </a:solidFill>
                <a:latin typeface="Tahoma" pitchFamily="32" charset="0"/>
              </a:rPr>
              <a:t>Обработка и хранение документов в системе</a:t>
            </a:r>
          </a:p>
        </p:txBody>
      </p:sp>
      <p:pic>
        <p:nvPicPr>
          <p:cNvPr id="17414" name="Picture 5" descr="Untitled-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752600"/>
            <a:ext cx="6400800" cy="417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5" name="Picture 6" descr="Untitled-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3048000"/>
            <a:ext cx="4343400" cy="325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6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950" y="6424613"/>
            <a:ext cx="33464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urintsov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0"/>
            <a:ext cx="9144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59" name="Picture 2" descr="Untitled-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75" y="1631950"/>
            <a:ext cx="4124325" cy="2701925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460" name="Text Box 3"/>
          <p:cNvSpPr txBox="1">
            <a:spLocks noChangeArrowheads="1"/>
          </p:cNvSpPr>
          <p:nvPr/>
        </p:nvSpPr>
        <p:spPr bwMode="auto">
          <a:xfrm>
            <a:off x="609600" y="-174625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2800" b="1">
                <a:solidFill>
                  <a:srgbClr val="FFFFFF"/>
                </a:solidFill>
                <a:latin typeface="Tahoma" pitchFamily="32" charset="0"/>
              </a:rPr>
              <a:t>Привязка технологических схем </a:t>
            </a:r>
            <a:br>
              <a:rPr lang="ru-RU" altLang="ru-RU" sz="2800" b="1">
                <a:solidFill>
                  <a:srgbClr val="FFFFFF"/>
                </a:solidFill>
                <a:latin typeface="Tahoma" pitchFamily="32" charset="0"/>
              </a:rPr>
            </a:br>
            <a:r>
              <a:rPr lang="ru-RU" altLang="ru-RU" sz="2800" b="1">
                <a:solidFill>
                  <a:srgbClr val="FFFFFF"/>
                </a:solidFill>
                <a:latin typeface="Tahoma" pitchFamily="32" charset="0"/>
              </a:rPr>
              <a:t>к объектам</a:t>
            </a:r>
          </a:p>
        </p:txBody>
      </p:sp>
      <p:pic>
        <p:nvPicPr>
          <p:cNvPr id="19461" name="Picture 4" descr="tehshe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" t="19508"/>
          <a:stretch>
            <a:fillRect/>
          </a:stretch>
        </p:blipFill>
        <p:spPr bwMode="auto">
          <a:xfrm>
            <a:off x="650875" y="2165350"/>
            <a:ext cx="3910013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621" t="19508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62" name="Picture 5" descr="Untitled-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8475" y="1708150"/>
            <a:ext cx="4114800" cy="2773363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463" name="Rectangle 6"/>
          <p:cNvSpPr>
            <a:spLocks noChangeArrowheads="1"/>
          </p:cNvSpPr>
          <p:nvPr/>
        </p:nvSpPr>
        <p:spPr bwMode="auto">
          <a:xfrm>
            <a:off x="574675" y="1143000"/>
            <a:ext cx="7772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z="2000" b="1">
                <a:solidFill>
                  <a:srgbClr val="0066FF"/>
                </a:solidFill>
                <a:latin typeface="Tahoma" pitchFamily="32" charset="0"/>
              </a:rPr>
              <a:t>Технологические схемы оборудования объектов</a:t>
            </a:r>
          </a:p>
        </p:txBody>
      </p:sp>
      <p:pic>
        <p:nvPicPr>
          <p:cNvPr id="19464" name="Picture 7" descr="Untitled-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75" y="3613150"/>
            <a:ext cx="4167188" cy="2730500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65" name="Picture 8" descr="Untitled-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"/>
          <a:stretch>
            <a:fillRect/>
          </a:stretch>
        </p:blipFill>
        <p:spPr bwMode="auto">
          <a:xfrm>
            <a:off x="4765675" y="3765550"/>
            <a:ext cx="3581400" cy="2665413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456"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66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950" y="6424613"/>
            <a:ext cx="33464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urintsov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609600" y="-174625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3600" b="1">
                <a:solidFill>
                  <a:srgbClr val="FFFFFF"/>
                </a:solidFill>
                <a:latin typeface="Tahoma" pitchFamily="32" charset="0"/>
              </a:rPr>
              <a:t>Актирование работ</a:t>
            </a:r>
          </a:p>
        </p:txBody>
      </p:sp>
      <p:pic>
        <p:nvPicPr>
          <p:cNvPr id="21508" name="Picture 3" descr="Untitled-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84"/>
          <a:stretch>
            <a:fillRect/>
          </a:stretch>
        </p:blipFill>
        <p:spPr bwMode="auto">
          <a:xfrm>
            <a:off x="323850" y="1587500"/>
            <a:ext cx="3201988" cy="3743325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r="7884"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9" name="Picture 4" descr="Untitled-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587500"/>
            <a:ext cx="3135313" cy="3744913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10" name="Picture 5" descr="Untitled-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650" y="2290763"/>
            <a:ext cx="3189288" cy="3889375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11" name="Picture 6" descr="Untitled-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2900" y="2366963"/>
            <a:ext cx="3194050" cy="3743325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12" name="Rectangle 7"/>
          <p:cNvSpPr>
            <a:spLocks noChangeArrowheads="1"/>
          </p:cNvSpPr>
          <p:nvPr/>
        </p:nvSpPr>
        <p:spPr bwMode="auto">
          <a:xfrm>
            <a:off x="685800" y="1143000"/>
            <a:ext cx="80772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z="2000" b="1">
                <a:solidFill>
                  <a:srgbClr val="0066FF"/>
                </a:solidFill>
                <a:latin typeface="Tahoma" pitchFamily="32" charset="0"/>
              </a:rPr>
              <a:t>Актирование работ через электронный документооборот</a:t>
            </a:r>
          </a:p>
        </p:txBody>
      </p:sp>
      <p:pic>
        <p:nvPicPr>
          <p:cNvPr id="21513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950" y="6424613"/>
            <a:ext cx="33464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urintsov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555" name="Text Box 2"/>
          <p:cNvSpPr txBox="1">
            <a:spLocks noChangeArrowheads="1"/>
          </p:cNvSpPr>
          <p:nvPr/>
        </p:nvSpPr>
        <p:spPr bwMode="auto">
          <a:xfrm>
            <a:off x="609600" y="-174625"/>
            <a:ext cx="80772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3200" b="1">
                <a:solidFill>
                  <a:srgbClr val="FFFFFF"/>
                </a:solidFill>
                <a:latin typeface="Tahoma" pitchFamily="32" charset="0"/>
              </a:rPr>
              <a:t>Сервисные решения</a:t>
            </a:r>
          </a:p>
        </p:txBody>
      </p:sp>
      <p:sp>
        <p:nvSpPr>
          <p:cNvPr id="23556" name="Text Box 3"/>
          <p:cNvSpPr txBox="1">
            <a:spLocks noChangeArrowheads="1"/>
          </p:cNvSpPr>
          <p:nvPr/>
        </p:nvSpPr>
        <p:spPr bwMode="auto">
          <a:xfrm>
            <a:off x="609600" y="1752600"/>
            <a:ext cx="77724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spcBef>
                <a:spcPts val="850"/>
              </a:spcBef>
              <a:buSzPct val="100000"/>
            </a:pPr>
            <a:endParaRPr lang="ru-RU" altLang="ru-RU"/>
          </a:p>
          <a:p>
            <a:pPr algn="ctr" eaLnBrk="1" hangingPunct="1">
              <a:spcBef>
                <a:spcPts val="850"/>
              </a:spcBef>
              <a:buSzPct val="100000"/>
            </a:pPr>
            <a:endParaRPr lang="ru-RU" altLang="ru-RU"/>
          </a:p>
        </p:txBody>
      </p:sp>
      <p:sp>
        <p:nvSpPr>
          <p:cNvPr id="23557" name="Rectangle 4"/>
          <p:cNvSpPr>
            <a:spLocks noChangeArrowheads="1"/>
          </p:cNvSpPr>
          <p:nvPr/>
        </p:nvSpPr>
        <p:spPr bwMode="auto">
          <a:xfrm>
            <a:off x="685800" y="1219200"/>
            <a:ext cx="7772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z="2100" b="1">
                <a:solidFill>
                  <a:srgbClr val="0066FF"/>
                </a:solidFill>
                <a:latin typeface="Tahoma" pitchFamily="32" charset="0"/>
              </a:rPr>
              <a:t>Инженерные расчеты</a:t>
            </a:r>
          </a:p>
        </p:txBody>
      </p:sp>
      <p:pic>
        <p:nvPicPr>
          <p:cNvPr id="23558" name="Picture 5" descr="Untitled-4-cop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676400"/>
            <a:ext cx="7391400" cy="4467225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9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950" y="6424613"/>
            <a:ext cx="33464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urintsov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5603" name="Text Box 2"/>
          <p:cNvSpPr txBox="1">
            <a:spLocks noChangeArrowheads="1"/>
          </p:cNvSpPr>
          <p:nvPr/>
        </p:nvSpPr>
        <p:spPr bwMode="auto">
          <a:xfrm>
            <a:off x="609600" y="-174625"/>
            <a:ext cx="80772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3200" b="1">
                <a:solidFill>
                  <a:srgbClr val="FFFFFF"/>
                </a:solidFill>
                <a:latin typeface="Tahoma" pitchFamily="32" charset="0"/>
              </a:rPr>
              <a:t>Аналитика</a:t>
            </a:r>
          </a:p>
        </p:txBody>
      </p:sp>
      <p:sp>
        <p:nvSpPr>
          <p:cNvPr id="25604" name="Text Box 3"/>
          <p:cNvSpPr txBox="1">
            <a:spLocks noChangeArrowheads="1"/>
          </p:cNvSpPr>
          <p:nvPr/>
        </p:nvSpPr>
        <p:spPr bwMode="auto">
          <a:xfrm>
            <a:off x="609600" y="1752600"/>
            <a:ext cx="77724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spcBef>
                <a:spcPts val="850"/>
              </a:spcBef>
              <a:buSzPct val="100000"/>
            </a:pPr>
            <a:endParaRPr lang="ru-RU" altLang="ru-RU"/>
          </a:p>
          <a:p>
            <a:pPr algn="ctr" eaLnBrk="1" hangingPunct="1">
              <a:spcBef>
                <a:spcPts val="850"/>
              </a:spcBef>
              <a:buSzPct val="100000"/>
            </a:pPr>
            <a:endParaRPr lang="ru-RU" altLang="ru-RU"/>
          </a:p>
        </p:txBody>
      </p:sp>
      <p:sp>
        <p:nvSpPr>
          <p:cNvPr id="25605" name="Rectangle 4"/>
          <p:cNvSpPr>
            <a:spLocks noChangeArrowheads="1"/>
          </p:cNvSpPr>
          <p:nvPr/>
        </p:nvSpPr>
        <p:spPr bwMode="auto">
          <a:xfrm>
            <a:off x="685800" y="1219200"/>
            <a:ext cx="7772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z="2100" b="1">
                <a:solidFill>
                  <a:srgbClr val="0066FF"/>
                </a:solidFill>
                <a:latin typeface="Tahoma" pitchFamily="32" charset="0"/>
              </a:rPr>
              <a:t>Аналитические расчеты, деловая графика</a:t>
            </a:r>
          </a:p>
        </p:txBody>
      </p:sp>
      <p:pic>
        <p:nvPicPr>
          <p:cNvPr id="25606" name="Picture 5" descr="Untitled-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685" b="26949"/>
          <a:stretch>
            <a:fillRect/>
          </a:stretch>
        </p:blipFill>
        <p:spPr bwMode="auto">
          <a:xfrm>
            <a:off x="3505200" y="2924175"/>
            <a:ext cx="4953000" cy="2409825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33685" b="26949"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7" name="Picture 6" descr="Untitled-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752600"/>
            <a:ext cx="5041900" cy="2955925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5608" name="Rectangle 7"/>
          <p:cNvSpPr>
            <a:spLocks noChangeArrowheads="1"/>
          </p:cNvSpPr>
          <p:nvPr/>
        </p:nvSpPr>
        <p:spPr bwMode="auto">
          <a:xfrm>
            <a:off x="388938" y="5410200"/>
            <a:ext cx="8382000" cy="89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z="1400" b="1">
                <a:solidFill>
                  <a:srgbClr val="0066FF"/>
                </a:solidFill>
                <a:latin typeface="Tahoma" pitchFamily="32" charset="0"/>
              </a:rPr>
              <a:t>Формирование аналитических отчетов.  </a:t>
            </a:r>
            <a:br>
              <a:rPr lang="ru-RU" altLang="ru-RU" sz="1400" b="1">
                <a:solidFill>
                  <a:srgbClr val="0066FF"/>
                </a:solidFill>
                <a:latin typeface="Tahoma" pitchFamily="32" charset="0"/>
              </a:rPr>
            </a:br>
            <a:r>
              <a:rPr lang="ru-RU" altLang="ru-RU" sz="1400" b="1">
                <a:solidFill>
                  <a:srgbClr val="0066FF"/>
                </a:solidFill>
                <a:latin typeface="Tahoma" pitchFamily="32" charset="0"/>
              </a:rPr>
              <a:t>Аналитика по объектам, оборудованию, подведомственным организациям.</a:t>
            </a:r>
          </a:p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z="1400" b="1">
                <a:solidFill>
                  <a:srgbClr val="0066FF"/>
                </a:solidFill>
                <a:latin typeface="Tahoma" pitchFamily="32" charset="0"/>
              </a:rPr>
              <a:t>Динамика процессов по периодам.</a:t>
            </a:r>
          </a:p>
        </p:txBody>
      </p:sp>
      <p:pic>
        <p:nvPicPr>
          <p:cNvPr id="25609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950" y="6424613"/>
            <a:ext cx="33464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651" name="Text Box 1"/>
          <p:cNvSpPr txBox="1">
            <a:spLocks noChangeArrowheads="1"/>
          </p:cNvSpPr>
          <p:nvPr/>
        </p:nvSpPr>
        <p:spPr bwMode="auto">
          <a:xfrm>
            <a:off x="647700" y="-174625"/>
            <a:ext cx="80010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2800" b="1">
                <a:solidFill>
                  <a:srgbClr val="FFFFFF"/>
                </a:solidFill>
                <a:latin typeface="Tahoma" pitchFamily="32" charset="0"/>
              </a:rPr>
              <a:t>Интеграция со смежными системами</a:t>
            </a:r>
          </a:p>
        </p:txBody>
      </p:sp>
      <p:sp>
        <p:nvSpPr>
          <p:cNvPr id="27652" name="Text Box 2"/>
          <p:cNvSpPr txBox="1">
            <a:spLocks noChangeArrowheads="1"/>
          </p:cNvSpPr>
          <p:nvPr/>
        </p:nvSpPr>
        <p:spPr bwMode="auto">
          <a:xfrm>
            <a:off x="609600" y="1752600"/>
            <a:ext cx="77724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spcBef>
                <a:spcPts val="850"/>
              </a:spcBef>
              <a:buSzPct val="100000"/>
            </a:pPr>
            <a:endParaRPr lang="ru-RU" altLang="ru-RU"/>
          </a:p>
          <a:p>
            <a:pPr algn="ctr" eaLnBrk="1" hangingPunct="1">
              <a:spcBef>
                <a:spcPts val="850"/>
              </a:spcBef>
              <a:buSzPct val="100000"/>
            </a:pPr>
            <a:endParaRPr lang="ru-RU" altLang="ru-RU"/>
          </a:p>
        </p:txBody>
      </p:sp>
      <p:pic>
        <p:nvPicPr>
          <p:cNvPr id="27653" name="Picture 3" descr="vistup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513"/>
            <a:ext cx="9144000" cy="537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4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950" y="6424613"/>
            <a:ext cx="33464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urintsov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9699" name="Text Box 2"/>
          <p:cNvSpPr txBox="1">
            <a:spLocks noChangeArrowheads="1"/>
          </p:cNvSpPr>
          <p:nvPr/>
        </p:nvSpPr>
        <p:spPr bwMode="auto">
          <a:xfrm>
            <a:off x="609600" y="115888"/>
            <a:ext cx="8077200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3200" b="1">
                <a:solidFill>
                  <a:srgbClr val="FFFFFF"/>
                </a:solidFill>
                <a:latin typeface="Tahoma" pitchFamily="32" charset="0"/>
              </a:rPr>
              <a:t>Интеграция с ГИС</a:t>
            </a:r>
          </a:p>
        </p:txBody>
      </p:sp>
      <p:sp>
        <p:nvSpPr>
          <p:cNvPr id="29700" name="Text Box 3"/>
          <p:cNvSpPr txBox="1">
            <a:spLocks noChangeArrowheads="1"/>
          </p:cNvSpPr>
          <p:nvPr/>
        </p:nvSpPr>
        <p:spPr bwMode="auto">
          <a:xfrm>
            <a:off x="609600" y="1752600"/>
            <a:ext cx="77724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spcBef>
                <a:spcPts val="850"/>
              </a:spcBef>
              <a:buSzPct val="100000"/>
            </a:pPr>
            <a:endParaRPr lang="ru-RU" altLang="ru-RU"/>
          </a:p>
          <a:p>
            <a:pPr algn="ctr" eaLnBrk="1" hangingPunct="1">
              <a:spcBef>
                <a:spcPts val="850"/>
              </a:spcBef>
              <a:buSzPct val="100000"/>
            </a:pPr>
            <a:endParaRPr lang="ru-RU" altLang="ru-RU"/>
          </a:p>
        </p:txBody>
      </p:sp>
      <p:sp>
        <p:nvSpPr>
          <p:cNvPr id="29701" name="Rectangle 4"/>
          <p:cNvSpPr>
            <a:spLocks noChangeArrowheads="1"/>
          </p:cNvSpPr>
          <p:nvPr/>
        </p:nvSpPr>
        <p:spPr bwMode="auto">
          <a:xfrm>
            <a:off x="846138" y="1165225"/>
            <a:ext cx="7772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z="2000" b="1">
                <a:solidFill>
                  <a:srgbClr val="0066FF"/>
                </a:solidFill>
                <a:latin typeface="Tahoma" pitchFamily="32" charset="0"/>
              </a:rPr>
              <a:t>Интеграция с ГИС-системами: </a:t>
            </a:r>
            <a:br>
              <a:rPr lang="ru-RU" altLang="ru-RU" sz="2000" b="1">
                <a:solidFill>
                  <a:srgbClr val="0066FF"/>
                </a:solidFill>
                <a:latin typeface="Tahoma" pitchFamily="32" charset="0"/>
              </a:rPr>
            </a:br>
            <a:r>
              <a:rPr lang="en-US" altLang="ru-RU" sz="2000" b="1">
                <a:solidFill>
                  <a:srgbClr val="0066FF"/>
                </a:solidFill>
                <a:latin typeface="Tahoma" pitchFamily="32" charset="0"/>
              </a:rPr>
              <a:t>Mapinfo, Mappl, Zulu, ArcGIS и OpenGeo Suite.</a:t>
            </a:r>
          </a:p>
        </p:txBody>
      </p:sp>
      <p:pic>
        <p:nvPicPr>
          <p:cNvPr id="29702" name="Picture 5" descr="Untitled-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0" y="1752600"/>
            <a:ext cx="7543800" cy="454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703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950" y="6424613"/>
            <a:ext cx="33464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urintsov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1747" name="Text Box 2"/>
          <p:cNvSpPr txBox="1">
            <a:spLocks noChangeArrowheads="1"/>
          </p:cNvSpPr>
          <p:nvPr/>
        </p:nvSpPr>
        <p:spPr bwMode="auto">
          <a:xfrm>
            <a:off x="609600" y="1752600"/>
            <a:ext cx="77724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/>
          <a:lstStyle>
            <a:lvl1pPr>
              <a:tabLst>
                <a:tab pos="357188" algn="l"/>
                <a:tab pos="1271588" algn="l"/>
                <a:tab pos="2185988" algn="l"/>
                <a:tab pos="3100388" algn="l"/>
                <a:tab pos="4014788" algn="l"/>
                <a:tab pos="4929188" algn="l"/>
                <a:tab pos="5843588" algn="l"/>
                <a:tab pos="6757988" algn="l"/>
                <a:tab pos="7672388" algn="l"/>
                <a:tab pos="8586788" algn="l"/>
                <a:tab pos="9501188" algn="l"/>
                <a:tab pos="10415588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357188" algn="l"/>
                <a:tab pos="1271588" algn="l"/>
                <a:tab pos="2185988" algn="l"/>
                <a:tab pos="3100388" algn="l"/>
                <a:tab pos="4014788" algn="l"/>
                <a:tab pos="4929188" algn="l"/>
                <a:tab pos="5843588" algn="l"/>
                <a:tab pos="6757988" algn="l"/>
                <a:tab pos="7672388" algn="l"/>
                <a:tab pos="8586788" algn="l"/>
                <a:tab pos="9501188" algn="l"/>
                <a:tab pos="10415588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357188" algn="l"/>
                <a:tab pos="1271588" algn="l"/>
                <a:tab pos="2185988" algn="l"/>
                <a:tab pos="3100388" algn="l"/>
                <a:tab pos="4014788" algn="l"/>
                <a:tab pos="4929188" algn="l"/>
                <a:tab pos="5843588" algn="l"/>
                <a:tab pos="6757988" algn="l"/>
                <a:tab pos="7672388" algn="l"/>
                <a:tab pos="8586788" algn="l"/>
                <a:tab pos="9501188" algn="l"/>
                <a:tab pos="10415588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357188" algn="l"/>
                <a:tab pos="1271588" algn="l"/>
                <a:tab pos="2185988" algn="l"/>
                <a:tab pos="3100388" algn="l"/>
                <a:tab pos="4014788" algn="l"/>
                <a:tab pos="4929188" algn="l"/>
                <a:tab pos="5843588" algn="l"/>
                <a:tab pos="6757988" algn="l"/>
                <a:tab pos="7672388" algn="l"/>
                <a:tab pos="8586788" algn="l"/>
                <a:tab pos="9501188" algn="l"/>
                <a:tab pos="10415588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357188" algn="l"/>
                <a:tab pos="1271588" algn="l"/>
                <a:tab pos="2185988" algn="l"/>
                <a:tab pos="3100388" algn="l"/>
                <a:tab pos="4014788" algn="l"/>
                <a:tab pos="4929188" algn="l"/>
                <a:tab pos="5843588" algn="l"/>
                <a:tab pos="6757988" algn="l"/>
                <a:tab pos="7672388" algn="l"/>
                <a:tab pos="8586788" algn="l"/>
                <a:tab pos="9501188" algn="l"/>
                <a:tab pos="10415588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357188" algn="l"/>
                <a:tab pos="1271588" algn="l"/>
                <a:tab pos="2185988" algn="l"/>
                <a:tab pos="3100388" algn="l"/>
                <a:tab pos="4014788" algn="l"/>
                <a:tab pos="4929188" algn="l"/>
                <a:tab pos="5843588" algn="l"/>
                <a:tab pos="6757988" algn="l"/>
                <a:tab pos="7672388" algn="l"/>
                <a:tab pos="8586788" algn="l"/>
                <a:tab pos="9501188" algn="l"/>
                <a:tab pos="10415588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357188" algn="l"/>
                <a:tab pos="1271588" algn="l"/>
                <a:tab pos="2185988" algn="l"/>
                <a:tab pos="3100388" algn="l"/>
                <a:tab pos="4014788" algn="l"/>
                <a:tab pos="4929188" algn="l"/>
                <a:tab pos="5843588" algn="l"/>
                <a:tab pos="6757988" algn="l"/>
                <a:tab pos="7672388" algn="l"/>
                <a:tab pos="8586788" algn="l"/>
                <a:tab pos="9501188" algn="l"/>
                <a:tab pos="10415588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357188" algn="l"/>
                <a:tab pos="1271588" algn="l"/>
                <a:tab pos="2185988" algn="l"/>
                <a:tab pos="3100388" algn="l"/>
                <a:tab pos="4014788" algn="l"/>
                <a:tab pos="4929188" algn="l"/>
                <a:tab pos="5843588" algn="l"/>
                <a:tab pos="6757988" algn="l"/>
                <a:tab pos="7672388" algn="l"/>
                <a:tab pos="8586788" algn="l"/>
                <a:tab pos="9501188" algn="l"/>
                <a:tab pos="10415588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357188" algn="l"/>
                <a:tab pos="1271588" algn="l"/>
                <a:tab pos="2185988" algn="l"/>
                <a:tab pos="3100388" algn="l"/>
                <a:tab pos="4014788" algn="l"/>
                <a:tab pos="4929188" algn="l"/>
                <a:tab pos="5843588" algn="l"/>
                <a:tab pos="6757988" algn="l"/>
                <a:tab pos="7672388" algn="l"/>
                <a:tab pos="8586788" algn="l"/>
                <a:tab pos="9501188" algn="l"/>
                <a:tab pos="10415588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marL="357188" indent="-357188" eaLnBrk="1" hangingPunct="1">
              <a:spcBef>
                <a:spcPts val="850"/>
              </a:spcBef>
              <a:buClr>
                <a:srgbClr val="000000"/>
              </a:buClr>
              <a:buSzPct val="100000"/>
              <a:buFont typeface="Arial Unicode MS" pitchFamily="32" charset="0"/>
              <a:buNone/>
            </a:pPr>
            <a:endParaRPr lang="ru-RU" altLang="ru-RU"/>
          </a:p>
          <a:p>
            <a:pPr marL="357188" indent="-357188" eaLnBrk="1" hangingPunct="1">
              <a:spcBef>
                <a:spcPts val="850"/>
              </a:spcBef>
              <a:buClr>
                <a:srgbClr val="000000"/>
              </a:buClr>
              <a:buSzPct val="100000"/>
              <a:buFont typeface="Arial Unicode MS" pitchFamily="32" charset="0"/>
              <a:buNone/>
            </a:pPr>
            <a:endParaRPr lang="ru-RU" altLang="ru-RU"/>
          </a:p>
        </p:txBody>
      </p:sp>
      <p:sp>
        <p:nvSpPr>
          <p:cNvPr id="31748" name="Text Box 3"/>
          <p:cNvSpPr txBox="1">
            <a:spLocks noChangeArrowheads="1"/>
          </p:cNvSpPr>
          <p:nvPr/>
        </p:nvSpPr>
        <p:spPr bwMode="auto">
          <a:xfrm>
            <a:off x="609600" y="-174625"/>
            <a:ext cx="80772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3200" b="1">
                <a:solidFill>
                  <a:srgbClr val="FFFFFF"/>
                </a:solidFill>
                <a:latin typeface="Tahoma" pitchFamily="32" charset="0"/>
              </a:rPr>
              <a:t>Интеграция с АСКУЭ</a:t>
            </a:r>
          </a:p>
        </p:txBody>
      </p:sp>
      <p:sp>
        <p:nvSpPr>
          <p:cNvPr id="31749" name="Rectangle 4"/>
          <p:cNvSpPr>
            <a:spLocks noChangeArrowheads="1"/>
          </p:cNvSpPr>
          <p:nvPr/>
        </p:nvSpPr>
        <p:spPr bwMode="auto">
          <a:xfrm>
            <a:off x="5235575" y="1435100"/>
            <a:ext cx="3429000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pPr marL="608013" indent="-608013" eaLnBrk="1" hangingPunct="1">
              <a:lnSpc>
                <a:spcPct val="80000"/>
              </a:lnSpc>
              <a:buClr>
                <a:srgbClr val="CC0000"/>
              </a:buClr>
              <a:buSzPct val="100000"/>
              <a:buFont typeface="Times New Roman" pitchFamily="16" charset="0"/>
              <a:buAutoNum type="arabicPeriod"/>
              <a:tabLst>
                <a:tab pos="608013" algn="l"/>
                <a:tab pos="1522413" algn="l"/>
                <a:tab pos="2436813" algn="l"/>
                <a:tab pos="3351213" algn="l"/>
                <a:tab pos="4265613" algn="l"/>
                <a:tab pos="5180013" algn="l"/>
                <a:tab pos="6094413" algn="l"/>
                <a:tab pos="7008813" algn="l"/>
                <a:tab pos="7923213" algn="l"/>
                <a:tab pos="8837613" algn="l"/>
                <a:tab pos="9752013" algn="l"/>
                <a:tab pos="10666413" algn="l"/>
              </a:tabLst>
            </a:pPr>
            <a:r>
              <a:rPr lang="en-US" altLang="ru-RU" sz="1600" b="1">
                <a:solidFill>
                  <a:srgbClr val="CC0000"/>
                </a:solidFill>
                <a:latin typeface="Verdana" pitchFamily="32" charset="0"/>
              </a:rPr>
              <a:t>Измерительны</a:t>
            </a:r>
            <a:r>
              <a:rPr lang="ru-RU" altLang="ru-RU" sz="1600" b="1">
                <a:solidFill>
                  <a:srgbClr val="CC0000"/>
                </a:solidFill>
                <a:latin typeface="Verdana" pitchFamily="32" charset="0"/>
              </a:rPr>
              <a:t>е и регулирующие</a:t>
            </a:r>
            <a:r>
              <a:rPr lang="en-US" altLang="ru-RU" sz="1600" b="1">
                <a:solidFill>
                  <a:srgbClr val="CC0000"/>
                </a:solidFill>
                <a:latin typeface="Verdana" pitchFamily="32" charset="0"/>
              </a:rPr>
              <a:t> </a:t>
            </a:r>
            <a:r>
              <a:rPr lang="ru-RU" altLang="ru-RU" sz="1600" b="1">
                <a:solidFill>
                  <a:srgbClr val="CC0000"/>
                </a:solidFill>
                <a:latin typeface="Verdana" pitchFamily="32" charset="0"/>
              </a:rPr>
              <a:t>средства      </a:t>
            </a:r>
            <a:r>
              <a:rPr lang="ru-RU" altLang="ru-RU" sz="1600">
                <a:latin typeface="Verdana" pitchFamily="32" charset="0"/>
              </a:rPr>
              <a:t> (измерение и регулирование параметров)</a:t>
            </a:r>
          </a:p>
          <a:p>
            <a:pPr marL="608013" indent="-608013" eaLnBrk="1" hangingPunct="1">
              <a:lnSpc>
                <a:spcPct val="80000"/>
              </a:lnSpc>
              <a:spcBef>
                <a:spcPts val="1200"/>
              </a:spcBef>
              <a:buClr>
                <a:srgbClr val="CC0000"/>
              </a:buClr>
              <a:buSzPct val="100000"/>
              <a:buFont typeface="Times New Roman" pitchFamily="16" charset="0"/>
              <a:buAutoNum type="arabicPeriod"/>
              <a:tabLst>
                <a:tab pos="608013" algn="l"/>
                <a:tab pos="1522413" algn="l"/>
                <a:tab pos="2436813" algn="l"/>
                <a:tab pos="3351213" algn="l"/>
                <a:tab pos="4265613" algn="l"/>
                <a:tab pos="5180013" algn="l"/>
                <a:tab pos="6094413" algn="l"/>
                <a:tab pos="7008813" algn="l"/>
                <a:tab pos="7923213" algn="l"/>
                <a:tab pos="8837613" algn="l"/>
                <a:tab pos="9752013" algn="l"/>
                <a:tab pos="10666413" algn="l"/>
              </a:tabLst>
            </a:pPr>
            <a:r>
              <a:rPr lang="ru-RU" altLang="ru-RU" sz="1600" b="1">
                <a:solidFill>
                  <a:srgbClr val="CC0000"/>
                </a:solidFill>
                <a:latin typeface="Verdana" pitchFamily="32" charset="0"/>
              </a:rPr>
              <a:t>Блоки управления, регистраторы</a:t>
            </a:r>
            <a:r>
              <a:rPr lang="en-US" altLang="ru-RU" sz="1600" b="1">
                <a:solidFill>
                  <a:srgbClr val="CC0000"/>
                </a:solidFill>
                <a:latin typeface="Verdana" pitchFamily="32" charset="0"/>
              </a:rPr>
              <a:t> </a:t>
            </a:r>
            <a:r>
              <a:rPr lang="en-US" altLang="ru-RU" sz="1600">
                <a:latin typeface="Verdana" pitchFamily="32" charset="0"/>
              </a:rPr>
              <a:t>(</a:t>
            </a:r>
            <a:r>
              <a:rPr lang="ru-RU" altLang="ru-RU" sz="1600">
                <a:latin typeface="Verdana" pitchFamily="32" charset="0"/>
              </a:rPr>
              <a:t>регистрация и вычисления</a:t>
            </a:r>
            <a:r>
              <a:rPr lang="en-US" altLang="ru-RU" sz="1600">
                <a:latin typeface="Verdana" pitchFamily="32" charset="0"/>
              </a:rPr>
              <a:t>)</a:t>
            </a:r>
            <a:endParaRPr lang="ru-RU" altLang="ru-RU" sz="1600">
              <a:latin typeface="Verdana" pitchFamily="32" charset="0"/>
            </a:endParaRPr>
          </a:p>
          <a:p>
            <a:pPr marL="608013" indent="-608013" eaLnBrk="1" hangingPunct="1">
              <a:lnSpc>
                <a:spcPct val="80000"/>
              </a:lnSpc>
              <a:spcBef>
                <a:spcPts val="1200"/>
              </a:spcBef>
              <a:buClr>
                <a:srgbClr val="CC0000"/>
              </a:buClr>
              <a:buSzPct val="100000"/>
              <a:buFont typeface="Times New Roman" pitchFamily="16" charset="0"/>
              <a:buAutoNum type="arabicPeriod"/>
              <a:tabLst>
                <a:tab pos="608013" algn="l"/>
                <a:tab pos="1522413" algn="l"/>
                <a:tab pos="2436813" algn="l"/>
                <a:tab pos="3351213" algn="l"/>
                <a:tab pos="4265613" algn="l"/>
                <a:tab pos="5180013" algn="l"/>
                <a:tab pos="6094413" algn="l"/>
                <a:tab pos="7008813" algn="l"/>
                <a:tab pos="7923213" algn="l"/>
                <a:tab pos="8837613" algn="l"/>
                <a:tab pos="9752013" algn="l"/>
                <a:tab pos="10666413" algn="l"/>
              </a:tabLst>
            </a:pPr>
            <a:r>
              <a:rPr lang="ru-RU" altLang="ru-RU" sz="1600" b="1">
                <a:solidFill>
                  <a:srgbClr val="CC0000"/>
                </a:solidFill>
                <a:latin typeface="Verdana" pitchFamily="32" charset="0"/>
              </a:rPr>
              <a:t>Средства и области передачи данных </a:t>
            </a:r>
            <a:r>
              <a:rPr lang="ru-RU" altLang="ru-RU" sz="1600">
                <a:latin typeface="Verdana" pitchFamily="32" charset="0"/>
              </a:rPr>
              <a:t>(передача данных)</a:t>
            </a:r>
          </a:p>
          <a:p>
            <a:pPr marL="608013" indent="-608013" eaLnBrk="1" hangingPunct="1">
              <a:lnSpc>
                <a:spcPct val="80000"/>
              </a:lnSpc>
              <a:spcBef>
                <a:spcPts val="1200"/>
              </a:spcBef>
              <a:buClr>
                <a:srgbClr val="CC0000"/>
              </a:buClr>
              <a:buSzPct val="100000"/>
              <a:buFont typeface="Times New Roman" pitchFamily="16" charset="0"/>
              <a:buAutoNum type="arabicPeriod"/>
              <a:tabLst>
                <a:tab pos="608013" algn="l"/>
                <a:tab pos="1522413" algn="l"/>
                <a:tab pos="2436813" algn="l"/>
                <a:tab pos="3351213" algn="l"/>
                <a:tab pos="4265613" algn="l"/>
                <a:tab pos="5180013" algn="l"/>
                <a:tab pos="6094413" algn="l"/>
                <a:tab pos="7008813" algn="l"/>
                <a:tab pos="7923213" algn="l"/>
                <a:tab pos="8837613" algn="l"/>
                <a:tab pos="9752013" algn="l"/>
                <a:tab pos="10666413" algn="l"/>
              </a:tabLst>
            </a:pPr>
            <a:r>
              <a:rPr lang="ru-RU" altLang="ru-RU" sz="1600" b="1">
                <a:solidFill>
                  <a:srgbClr val="CC0000"/>
                </a:solidFill>
                <a:latin typeface="Verdana" pitchFamily="32" charset="0"/>
              </a:rPr>
              <a:t>Диспетчерский пункт </a:t>
            </a:r>
            <a:r>
              <a:rPr lang="ru-RU" altLang="ru-RU" sz="1600">
                <a:latin typeface="Verdana" pitchFamily="32" charset="0"/>
              </a:rPr>
              <a:t>(обработка результатов измерений, анализ и принятие управляющих воздействий, вывод информации о состоянии объекта)</a:t>
            </a:r>
          </a:p>
        </p:txBody>
      </p:sp>
      <p:sp>
        <p:nvSpPr>
          <p:cNvPr id="31750" name="Text Box 5"/>
          <p:cNvSpPr txBox="1">
            <a:spLocks noChangeArrowheads="1"/>
          </p:cNvSpPr>
          <p:nvPr/>
        </p:nvSpPr>
        <p:spPr bwMode="auto">
          <a:xfrm>
            <a:off x="685800" y="6096000"/>
            <a:ext cx="426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eaLnBrk="1" hangingPunct="1">
              <a:spcBef>
                <a:spcPts val="1125"/>
              </a:spcBef>
              <a:buSzPct val="100000"/>
            </a:pPr>
            <a:r>
              <a:rPr lang="ru-RU" altLang="ru-RU" sz="1800" b="1">
                <a:solidFill>
                  <a:srgbClr val="CC0000"/>
                </a:solidFill>
                <a:latin typeface="Verdana" pitchFamily="32" charset="0"/>
              </a:rPr>
              <a:t>1.           2.             3.             4.</a:t>
            </a:r>
          </a:p>
        </p:txBody>
      </p:sp>
      <p:pic>
        <p:nvPicPr>
          <p:cNvPr id="31751" name="Picture 6" descr="shema dlya ASCURDE v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50" y="1358900"/>
            <a:ext cx="4505325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52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950" y="6424613"/>
            <a:ext cx="33464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urintsov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3795" name="Text Box 2"/>
          <p:cNvSpPr txBox="1">
            <a:spLocks noChangeArrowheads="1"/>
          </p:cNvSpPr>
          <p:nvPr/>
        </p:nvSpPr>
        <p:spPr bwMode="auto">
          <a:xfrm>
            <a:off x="609600" y="-174625"/>
            <a:ext cx="80772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3200" b="1">
                <a:solidFill>
                  <a:srgbClr val="FFFFFF"/>
                </a:solidFill>
                <a:latin typeface="Tahoma" pitchFamily="32" charset="0"/>
              </a:rPr>
              <a:t>Аварийно-диспетчерская служба</a:t>
            </a:r>
          </a:p>
        </p:txBody>
      </p:sp>
      <p:sp>
        <p:nvSpPr>
          <p:cNvPr id="33796" name="Text Box 3"/>
          <p:cNvSpPr txBox="1">
            <a:spLocks noChangeArrowheads="1"/>
          </p:cNvSpPr>
          <p:nvPr/>
        </p:nvSpPr>
        <p:spPr bwMode="auto">
          <a:xfrm>
            <a:off x="609600" y="1752600"/>
            <a:ext cx="77724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spcBef>
                <a:spcPts val="850"/>
              </a:spcBef>
              <a:buSzPct val="100000"/>
            </a:pPr>
            <a:endParaRPr lang="ru-RU" altLang="ru-RU"/>
          </a:p>
          <a:p>
            <a:pPr algn="ctr" eaLnBrk="1" hangingPunct="1">
              <a:spcBef>
                <a:spcPts val="850"/>
              </a:spcBef>
              <a:buSzPct val="100000"/>
            </a:pPr>
            <a:endParaRPr lang="ru-RU" altLang="ru-RU"/>
          </a:p>
        </p:txBody>
      </p:sp>
      <p:sp>
        <p:nvSpPr>
          <p:cNvPr id="33797" name="Rectangle 4"/>
          <p:cNvSpPr>
            <a:spLocks noChangeArrowheads="1"/>
          </p:cNvSpPr>
          <p:nvPr/>
        </p:nvSpPr>
        <p:spPr bwMode="auto">
          <a:xfrm>
            <a:off x="685800" y="1066800"/>
            <a:ext cx="7772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ru-RU" altLang="ru-RU"/>
          </a:p>
        </p:txBody>
      </p:sp>
      <p:sp>
        <p:nvSpPr>
          <p:cNvPr id="33798" name="Rectangle 5"/>
          <p:cNvSpPr>
            <a:spLocks noChangeArrowheads="1"/>
          </p:cNvSpPr>
          <p:nvPr/>
        </p:nvSpPr>
        <p:spPr bwMode="auto">
          <a:xfrm>
            <a:off x="685800" y="52578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z="1600" b="1">
                <a:solidFill>
                  <a:srgbClr val="0066FF"/>
                </a:solidFill>
                <a:latin typeface="Tahoma" pitchFamily="32" charset="0"/>
              </a:rPr>
              <a:t>Программный комплекс отражает оперативную информацию о временных отключениях на тепловых сетях, об инциндентах на тепловых пунктах, насосных станциях и тепловых сетях.</a:t>
            </a:r>
          </a:p>
        </p:txBody>
      </p:sp>
      <p:pic>
        <p:nvPicPr>
          <p:cNvPr id="33799" name="Picture 6" descr="Untitled-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524000"/>
            <a:ext cx="5562600" cy="3454400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3800" name="Picture 7" descr="screen_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" b="3127"/>
          <a:stretch>
            <a:fillRect/>
          </a:stretch>
        </p:blipFill>
        <p:spPr bwMode="auto">
          <a:xfrm>
            <a:off x="5410200" y="3048000"/>
            <a:ext cx="3257550" cy="2147888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1250" b="3127"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3801" name="Object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124200"/>
            <a:ext cx="2743200" cy="204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3802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950" y="6424613"/>
            <a:ext cx="33464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urintsov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5843" name="Text Box 2"/>
          <p:cNvSpPr txBox="1">
            <a:spLocks noChangeArrowheads="1"/>
          </p:cNvSpPr>
          <p:nvPr/>
        </p:nvSpPr>
        <p:spPr bwMode="auto">
          <a:xfrm>
            <a:off x="609600" y="-174625"/>
            <a:ext cx="80772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3200" b="1">
                <a:solidFill>
                  <a:srgbClr val="FFFFFF"/>
                </a:solidFill>
                <a:latin typeface="Tahoma" pitchFamily="32" charset="0"/>
              </a:rPr>
              <a:t>Справочники</a:t>
            </a:r>
          </a:p>
        </p:txBody>
      </p:sp>
      <p:sp>
        <p:nvSpPr>
          <p:cNvPr id="35844" name="Rectangle 3"/>
          <p:cNvSpPr>
            <a:spLocks noChangeArrowheads="1"/>
          </p:cNvSpPr>
          <p:nvPr/>
        </p:nvSpPr>
        <p:spPr bwMode="auto">
          <a:xfrm>
            <a:off x="696913" y="1295400"/>
            <a:ext cx="7772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b="1">
                <a:solidFill>
                  <a:srgbClr val="0066FF"/>
                </a:solidFill>
                <a:latin typeface="Tahoma" pitchFamily="32" charset="0"/>
              </a:rPr>
              <a:t/>
            </a:r>
            <a:br>
              <a:rPr lang="ru-RU" altLang="ru-RU" b="1">
                <a:solidFill>
                  <a:srgbClr val="0066FF"/>
                </a:solidFill>
                <a:latin typeface="Tahoma" pitchFamily="32" charset="0"/>
              </a:rPr>
            </a:br>
            <a:r>
              <a:rPr lang="ru-RU" altLang="ru-RU" b="1">
                <a:solidFill>
                  <a:srgbClr val="0066FF"/>
                </a:solidFill>
                <a:latin typeface="Tahoma" pitchFamily="32" charset="0"/>
              </a:rPr>
              <a:t>Ведение фонда нормативно-справочной информации. </a:t>
            </a:r>
          </a:p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ru-RU" altLang="ru-RU" b="1">
              <a:solidFill>
                <a:srgbClr val="0066FF"/>
              </a:solidFill>
              <a:latin typeface="Tahoma" pitchFamily="32" charset="0"/>
            </a:endParaRPr>
          </a:p>
        </p:txBody>
      </p:sp>
      <p:pic>
        <p:nvPicPr>
          <p:cNvPr id="35845" name="Picture 4" descr="sprav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00" y="1981200"/>
            <a:ext cx="4724400" cy="4000500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aphicFrame>
        <p:nvGraphicFramePr>
          <p:cNvPr id="35846" name="Object 5"/>
          <p:cNvGraphicFramePr>
            <a:graphicFrameLocks noChangeAspect="1"/>
          </p:cNvGraphicFramePr>
          <p:nvPr/>
        </p:nvGraphicFramePr>
        <p:xfrm>
          <a:off x="3898900" y="2070100"/>
          <a:ext cx="4724400" cy="383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8" r:id="rId6" imgW="10641270" imgH="8634921" progId="">
                  <p:embed/>
                </p:oleObj>
              </mc:Choice>
              <mc:Fallback>
                <p:oleObj r:id="rId6" imgW="10641270" imgH="8634921" progId="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98900" y="2070100"/>
                        <a:ext cx="4724400" cy="3835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7" name="Rectangle 6"/>
          <p:cNvSpPr>
            <a:spLocks noChangeArrowheads="1"/>
          </p:cNvSpPr>
          <p:nvPr/>
        </p:nvSpPr>
        <p:spPr bwMode="auto">
          <a:xfrm>
            <a:off x="685800" y="5791200"/>
            <a:ext cx="7772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ru-RU" alt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urintsov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7891" name="Text Box 2"/>
          <p:cNvSpPr txBox="1">
            <a:spLocks noChangeArrowheads="1"/>
          </p:cNvSpPr>
          <p:nvPr/>
        </p:nvSpPr>
        <p:spPr bwMode="auto">
          <a:xfrm>
            <a:off x="609600" y="-174625"/>
            <a:ext cx="80772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3200" b="1">
                <a:solidFill>
                  <a:srgbClr val="FFFFFF"/>
                </a:solidFill>
                <a:latin typeface="Tahoma" pitchFamily="32" charset="0"/>
              </a:rPr>
              <a:t>Инвентаризация</a:t>
            </a:r>
          </a:p>
        </p:txBody>
      </p:sp>
      <p:sp>
        <p:nvSpPr>
          <p:cNvPr id="37892" name="Rectangle 3"/>
          <p:cNvSpPr>
            <a:spLocks noChangeArrowheads="1"/>
          </p:cNvSpPr>
          <p:nvPr/>
        </p:nvSpPr>
        <p:spPr bwMode="auto">
          <a:xfrm>
            <a:off x="685800" y="1219200"/>
            <a:ext cx="7772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b="1">
                <a:solidFill>
                  <a:srgbClr val="0066FF"/>
                </a:solidFill>
                <a:latin typeface="Tahoma" pitchFamily="32" charset="0"/>
              </a:rPr>
              <a:t>Техническая инвентаризация </a:t>
            </a:r>
          </a:p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b="1">
                <a:solidFill>
                  <a:srgbClr val="0066FF"/>
                </a:solidFill>
                <a:latin typeface="Tahoma" pitchFamily="32" charset="0"/>
              </a:rPr>
              <a:t>оборудования инженерных объектов</a:t>
            </a:r>
          </a:p>
        </p:txBody>
      </p:sp>
      <p:sp>
        <p:nvSpPr>
          <p:cNvPr id="37893" name="Rectangle 4"/>
          <p:cNvSpPr>
            <a:spLocks noChangeArrowheads="1"/>
          </p:cNvSpPr>
          <p:nvPr/>
        </p:nvSpPr>
        <p:spPr bwMode="auto">
          <a:xfrm>
            <a:off x="685800" y="5791200"/>
            <a:ext cx="7772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ru-RU" altLang="ru-RU"/>
          </a:p>
        </p:txBody>
      </p:sp>
      <p:pic>
        <p:nvPicPr>
          <p:cNvPr id="37894" name="Picture 5" descr="инвент-штрихкод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26"/>
          <a:stretch>
            <a:fillRect/>
          </a:stretch>
        </p:blipFill>
        <p:spPr bwMode="auto">
          <a:xfrm>
            <a:off x="381000" y="1676400"/>
            <a:ext cx="4724400" cy="3633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3426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5" name="Picture 6" descr="инвент-штрихкод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886200"/>
            <a:ext cx="3048000" cy="242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6" name="Picture 7" descr="инвент-штрихкод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514600"/>
            <a:ext cx="6019800" cy="316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7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950" y="6424613"/>
            <a:ext cx="33464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urintsov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9939" name="Text Box 2"/>
          <p:cNvSpPr txBox="1">
            <a:spLocks noChangeArrowheads="1"/>
          </p:cNvSpPr>
          <p:nvPr/>
        </p:nvSpPr>
        <p:spPr bwMode="auto">
          <a:xfrm>
            <a:off x="609600" y="-174625"/>
            <a:ext cx="80772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3200" b="1">
                <a:solidFill>
                  <a:srgbClr val="FFFFFF"/>
                </a:solidFill>
                <a:latin typeface="Tahoma" pitchFamily="32" charset="0"/>
              </a:rPr>
              <a:t>Отчетность</a:t>
            </a:r>
          </a:p>
        </p:txBody>
      </p:sp>
      <p:sp>
        <p:nvSpPr>
          <p:cNvPr id="39940" name="Rectangle 3"/>
          <p:cNvSpPr>
            <a:spLocks noChangeArrowheads="1"/>
          </p:cNvSpPr>
          <p:nvPr/>
        </p:nvSpPr>
        <p:spPr bwMode="auto">
          <a:xfrm>
            <a:off x="677863" y="1219200"/>
            <a:ext cx="77724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z="2100" b="1">
                <a:solidFill>
                  <a:srgbClr val="0066FF"/>
                </a:solidFill>
                <a:latin typeface="Tahoma" pitchFamily="32" charset="0"/>
              </a:rPr>
              <a:t>Формирование отчетности, </a:t>
            </a:r>
            <a:br>
              <a:rPr lang="ru-RU" altLang="ru-RU" sz="2100" b="1">
                <a:solidFill>
                  <a:srgbClr val="0066FF"/>
                </a:solidFill>
                <a:latin typeface="Tahoma" pitchFamily="32" charset="0"/>
              </a:rPr>
            </a:br>
            <a:r>
              <a:rPr lang="ru-RU" altLang="ru-RU" sz="2100" b="1">
                <a:solidFill>
                  <a:srgbClr val="0066FF"/>
                </a:solidFill>
                <a:latin typeface="Tahoma" pitchFamily="32" charset="0"/>
              </a:rPr>
              <a:t>ориентированной на потребности заказчика</a:t>
            </a:r>
          </a:p>
        </p:txBody>
      </p:sp>
      <p:sp>
        <p:nvSpPr>
          <p:cNvPr id="39941" name="Rectangle 4"/>
          <p:cNvSpPr>
            <a:spLocks noChangeArrowheads="1"/>
          </p:cNvSpPr>
          <p:nvPr/>
        </p:nvSpPr>
        <p:spPr bwMode="auto">
          <a:xfrm>
            <a:off x="685800" y="5791200"/>
            <a:ext cx="7772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ru-RU" altLang="ru-RU"/>
          </a:p>
        </p:txBody>
      </p:sp>
      <p:pic>
        <p:nvPicPr>
          <p:cNvPr id="39942" name="Picture 5" descr="ct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009775"/>
            <a:ext cx="3151188" cy="3581400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9943" name="Picture 6" descr="ctp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771775"/>
            <a:ext cx="2949575" cy="3467100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9944" name="Picture 7" descr="план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2009775"/>
            <a:ext cx="4514850" cy="3781425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9945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950" y="6424613"/>
            <a:ext cx="33464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 descr="urintsov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1987" name="Text Box 2"/>
          <p:cNvSpPr txBox="1">
            <a:spLocks noChangeArrowheads="1"/>
          </p:cNvSpPr>
          <p:nvPr/>
        </p:nvSpPr>
        <p:spPr bwMode="auto">
          <a:xfrm>
            <a:off x="609600" y="-174625"/>
            <a:ext cx="80772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2800" b="1">
                <a:solidFill>
                  <a:srgbClr val="FFFFFF"/>
                </a:solidFill>
                <a:latin typeface="Tahoma" pitchFamily="32" charset="0"/>
              </a:rPr>
              <a:t>Подготовка к осенне-зимнему периоду</a:t>
            </a:r>
          </a:p>
        </p:txBody>
      </p:sp>
      <p:pic>
        <p:nvPicPr>
          <p:cNvPr id="41988" name="Picture 3" descr="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" y="2057400"/>
            <a:ext cx="5867400" cy="3754438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989" name="Picture 4" descr="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250" y="2781300"/>
            <a:ext cx="5734050" cy="3078163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1990" name="Rectangle 5"/>
          <p:cNvSpPr>
            <a:spLocks noChangeArrowheads="1"/>
          </p:cNvSpPr>
          <p:nvPr/>
        </p:nvSpPr>
        <p:spPr bwMode="auto">
          <a:xfrm>
            <a:off x="838200" y="1409700"/>
            <a:ext cx="7772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z="2000" b="1">
                <a:solidFill>
                  <a:srgbClr val="0066FF"/>
                </a:solidFill>
                <a:latin typeface="Tahoma" pitchFamily="32" charset="0"/>
              </a:rPr>
              <a:t>Мониторинг, анализ,  отчеты по подготовке к ОЗП</a:t>
            </a:r>
          </a:p>
        </p:txBody>
      </p:sp>
      <p:pic>
        <p:nvPicPr>
          <p:cNvPr id="41991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950" y="6424613"/>
            <a:ext cx="33464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 descr="urintsov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4035" name="Text Box 2"/>
          <p:cNvSpPr txBox="1">
            <a:spLocks noChangeArrowheads="1"/>
          </p:cNvSpPr>
          <p:nvPr/>
        </p:nvSpPr>
        <p:spPr bwMode="auto">
          <a:xfrm>
            <a:off x="609600" y="-174625"/>
            <a:ext cx="80772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3200" b="1">
                <a:solidFill>
                  <a:srgbClr val="FFFFFF"/>
                </a:solidFill>
                <a:latin typeface="Tahoma" pitchFamily="32" charset="0"/>
              </a:rPr>
              <a:t>Мобильные возможности</a:t>
            </a:r>
          </a:p>
        </p:txBody>
      </p:sp>
      <p:sp>
        <p:nvSpPr>
          <p:cNvPr id="44036" name="Rectangle 3"/>
          <p:cNvSpPr>
            <a:spLocks noChangeArrowheads="1"/>
          </p:cNvSpPr>
          <p:nvPr/>
        </p:nvSpPr>
        <p:spPr bwMode="auto">
          <a:xfrm>
            <a:off x="685800" y="1219200"/>
            <a:ext cx="7772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ru-RU" altLang="ru-RU"/>
          </a:p>
        </p:txBody>
      </p:sp>
      <p:pic>
        <p:nvPicPr>
          <p:cNvPr id="44037" name="Picture 4" descr="Изображение-02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14500"/>
            <a:ext cx="5029200" cy="3771900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4038" name="Picture 5" descr="Untitled-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752600"/>
            <a:ext cx="5067300" cy="3800475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4039" name="Rectangle 6"/>
          <p:cNvSpPr>
            <a:spLocks noChangeArrowheads="1"/>
          </p:cNvSpPr>
          <p:nvPr/>
        </p:nvSpPr>
        <p:spPr bwMode="auto">
          <a:xfrm>
            <a:off x="685800" y="5791200"/>
            <a:ext cx="7772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z="1600" b="1">
                <a:solidFill>
                  <a:srgbClr val="0066FF"/>
                </a:solidFill>
                <a:latin typeface="Tahoma" pitchFamily="32" charset="0"/>
              </a:rPr>
              <a:t>Отображение информации на мобильных устройствах</a:t>
            </a:r>
          </a:p>
        </p:txBody>
      </p:sp>
      <p:pic>
        <p:nvPicPr>
          <p:cNvPr id="44040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950" y="6424613"/>
            <a:ext cx="33464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 descr="urintsov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6083" name="Text Box 2"/>
          <p:cNvSpPr txBox="1">
            <a:spLocks noChangeArrowheads="1"/>
          </p:cNvSpPr>
          <p:nvPr/>
        </p:nvSpPr>
        <p:spPr bwMode="auto">
          <a:xfrm>
            <a:off x="320675" y="3276600"/>
            <a:ext cx="2867025" cy="306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b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ts val="300"/>
              </a:spcBef>
              <a:buSzPct val="100000"/>
            </a:pPr>
            <a:endParaRPr lang="ru-RU" altLang="ru-RU" sz="1200">
              <a:latin typeface="Verdana" pitchFamily="32" charset="0"/>
            </a:endParaRPr>
          </a:p>
          <a:p>
            <a:pPr algn="ctr" eaLnBrk="1" hangingPunct="1">
              <a:lnSpc>
                <a:spcPct val="80000"/>
              </a:lnSpc>
              <a:spcBef>
                <a:spcPts val="300"/>
              </a:spcBef>
              <a:buSzPct val="100000"/>
            </a:pPr>
            <a:endParaRPr lang="ru-RU" altLang="ru-RU" sz="1200">
              <a:latin typeface="Verdana" pitchFamily="32" charset="0"/>
            </a:endParaRPr>
          </a:p>
          <a:p>
            <a:pPr algn="ctr" eaLnBrk="1" hangingPunct="1">
              <a:lnSpc>
                <a:spcPct val="80000"/>
              </a:lnSpc>
              <a:spcBef>
                <a:spcPts val="300"/>
              </a:spcBef>
              <a:buSzPct val="100000"/>
            </a:pPr>
            <a:endParaRPr lang="ru-RU" altLang="ru-RU" sz="1200">
              <a:latin typeface="Verdana" pitchFamily="32" charset="0"/>
            </a:endParaRPr>
          </a:p>
          <a:p>
            <a:pPr algn="ctr" eaLnBrk="1" hangingPunct="1">
              <a:lnSpc>
                <a:spcPct val="80000"/>
              </a:lnSpc>
              <a:spcBef>
                <a:spcPts val="350"/>
              </a:spcBef>
              <a:buSzPct val="100000"/>
            </a:pPr>
            <a:r>
              <a:rPr lang="ru-RU" altLang="ru-RU" sz="1400" b="1">
                <a:solidFill>
                  <a:srgbClr val="6B6BCF"/>
                </a:solidFill>
                <a:latin typeface="Verdana" pitchFamily="32" charset="0"/>
              </a:rPr>
              <a:t>Программные </a:t>
            </a:r>
          </a:p>
          <a:p>
            <a:pPr algn="ctr" eaLnBrk="1" hangingPunct="1">
              <a:lnSpc>
                <a:spcPct val="80000"/>
              </a:lnSpc>
              <a:spcBef>
                <a:spcPts val="350"/>
              </a:spcBef>
              <a:buSzPct val="100000"/>
            </a:pPr>
            <a:r>
              <a:rPr lang="ru-RU" altLang="ru-RU" sz="1400" b="1">
                <a:solidFill>
                  <a:srgbClr val="6B6BCF"/>
                </a:solidFill>
                <a:latin typeface="Verdana" pitchFamily="32" charset="0"/>
              </a:rPr>
              <a:t>решения</a:t>
            </a:r>
          </a:p>
          <a:p>
            <a:pPr algn="ctr" eaLnBrk="1" hangingPunct="1">
              <a:lnSpc>
                <a:spcPct val="80000"/>
              </a:lnSpc>
              <a:spcBef>
                <a:spcPts val="1200"/>
              </a:spcBef>
              <a:buSzPct val="100000"/>
            </a:pPr>
            <a:r>
              <a:rPr lang="ru-RU" altLang="ru-RU" sz="1200">
                <a:latin typeface="Verdana" pitchFamily="32" charset="0"/>
              </a:rPr>
              <a:t>ООО «ТАНСИС»</a:t>
            </a:r>
          </a:p>
          <a:p>
            <a:pPr algn="ctr" eaLnBrk="1" hangingPunct="1">
              <a:lnSpc>
                <a:spcPct val="80000"/>
              </a:lnSpc>
              <a:spcBef>
                <a:spcPts val="300"/>
              </a:spcBef>
              <a:buSzPct val="100000"/>
            </a:pPr>
            <a:r>
              <a:rPr lang="en-US" altLang="ru-RU" sz="1200">
                <a:latin typeface="Verdana" pitchFamily="32" charset="0"/>
              </a:rPr>
              <a:t>www.tansis.com</a:t>
            </a:r>
          </a:p>
          <a:p>
            <a:pPr algn="ctr" eaLnBrk="1" hangingPunct="1">
              <a:lnSpc>
                <a:spcPct val="80000"/>
              </a:lnSpc>
              <a:spcBef>
                <a:spcPts val="300"/>
              </a:spcBef>
              <a:buSzPct val="100000"/>
            </a:pPr>
            <a:r>
              <a:rPr lang="ru-RU" altLang="ru-RU" sz="1200">
                <a:latin typeface="Verdana" pitchFamily="32" charset="0"/>
              </a:rPr>
              <a:t>Наши телефоны:</a:t>
            </a:r>
          </a:p>
          <a:p>
            <a:pPr algn="ctr" eaLnBrk="1" hangingPunct="1">
              <a:lnSpc>
                <a:spcPct val="80000"/>
              </a:lnSpc>
              <a:spcBef>
                <a:spcPts val="300"/>
              </a:spcBef>
              <a:buSzPct val="100000"/>
            </a:pPr>
            <a:r>
              <a:rPr lang="ru-RU" altLang="ru-RU" sz="1200">
                <a:latin typeface="Verdana" pitchFamily="32" charset="0"/>
              </a:rPr>
              <a:t>+ 7 (</a:t>
            </a:r>
            <a:r>
              <a:rPr lang="en-US" altLang="ru-RU" sz="1200">
                <a:latin typeface="Verdana" pitchFamily="32" charset="0"/>
              </a:rPr>
              <a:t>495</a:t>
            </a:r>
            <a:r>
              <a:rPr lang="ru-RU" altLang="ru-RU" sz="1200">
                <a:latin typeface="Verdana" pitchFamily="32" charset="0"/>
              </a:rPr>
              <a:t>) 755-35</a:t>
            </a:r>
            <a:r>
              <a:rPr lang="en-US" altLang="ru-RU" sz="1200">
                <a:latin typeface="Verdana" pitchFamily="32" charset="0"/>
              </a:rPr>
              <a:t>-</a:t>
            </a:r>
            <a:r>
              <a:rPr lang="ru-RU" altLang="ru-RU" sz="1200">
                <a:latin typeface="Verdana" pitchFamily="32" charset="0"/>
              </a:rPr>
              <a:t>76</a:t>
            </a:r>
          </a:p>
          <a:p>
            <a:pPr algn="ctr" eaLnBrk="1" hangingPunct="1">
              <a:lnSpc>
                <a:spcPct val="80000"/>
              </a:lnSpc>
              <a:spcBef>
                <a:spcPts val="600"/>
              </a:spcBef>
              <a:buSzPct val="100000"/>
            </a:pPr>
            <a:r>
              <a:rPr lang="ru-RU" altLang="ru-RU" sz="1200">
                <a:latin typeface="Verdana" pitchFamily="32" charset="0"/>
              </a:rPr>
              <a:t>   </a:t>
            </a:r>
            <a:r>
              <a:rPr lang="ru-RU" altLang="ru-RU" sz="1000">
                <a:latin typeface="Verdana" pitchFamily="32" charset="0"/>
              </a:rPr>
              <a:t>Все программные решения компании «ТАНСИС» реализованы на передовых технологиях компании IBM, одной из крупнейших IT-компаний мира.</a:t>
            </a:r>
          </a:p>
          <a:p>
            <a:pPr algn="ctr" eaLnBrk="1" hangingPunct="1">
              <a:lnSpc>
                <a:spcPct val="80000"/>
              </a:lnSpc>
              <a:spcBef>
                <a:spcPts val="600"/>
              </a:spcBef>
              <a:buSzPct val="100000"/>
            </a:pPr>
            <a:r>
              <a:rPr lang="ru-RU" altLang="ru-RU" sz="1000">
                <a:latin typeface="Verdana" pitchFamily="32" charset="0"/>
              </a:rPr>
              <a:t>Опыт работы компании на российском рынке – более 15 лет. </a:t>
            </a:r>
            <a:br>
              <a:rPr lang="ru-RU" altLang="ru-RU" sz="1000">
                <a:latin typeface="Verdana" pitchFamily="32" charset="0"/>
              </a:rPr>
            </a:br>
            <a:endParaRPr lang="ru-RU" altLang="ru-RU" sz="1000">
              <a:latin typeface="Verdana" pitchFamily="32" charset="0"/>
            </a:endParaRPr>
          </a:p>
        </p:txBody>
      </p:sp>
      <p:pic>
        <p:nvPicPr>
          <p:cNvPr id="46084" name="Picture 3" descr="http://www.wisdoms.com.hk/image/news/ibm/ibm_partner_tm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143000"/>
            <a:ext cx="9144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6085" name="Picture 4" descr="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2670175"/>
            <a:ext cx="1106488" cy="1106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6086" name="Rectangle 5"/>
          <p:cNvSpPr>
            <a:spLocks noChangeArrowheads="1"/>
          </p:cNvSpPr>
          <p:nvPr/>
        </p:nvSpPr>
        <p:spPr bwMode="auto">
          <a:xfrm>
            <a:off x="4514850" y="3800475"/>
            <a:ext cx="39624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ru-RU" altLang="ru-RU"/>
          </a:p>
        </p:txBody>
      </p:sp>
      <p:graphicFrame>
        <p:nvGraphicFramePr>
          <p:cNvPr id="46087" name="Object 6"/>
          <p:cNvGraphicFramePr>
            <a:graphicFrameLocks noChangeAspect="1"/>
          </p:cNvGraphicFramePr>
          <p:nvPr/>
        </p:nvGraphicFramePr>
        <p:xfrm>
          <a:off x="1295400" y="1066800"/>
          <a:ext cx="6553200" cy="1444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95" r:id="rId7" imgW="9853968" imgH="2171429" progId="">
                  <p:embed/>
                </p:oleObj>
              </mc:Choice>
              <mc:Fallback>
                <p:oleObj r:id="rId7" imgW="9853968" imgH="2171429" progId="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1066800"/>
                        <a:ext cx="6553200" cy="1444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6088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950" y="6424613"/>
            <a:ext cx="33464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6089" name="Text Box 8"/>
          <p:cNvSpPr txBox="1">
            <a:spLocks noChangeArrowheads="1"/>
          </p:cNvSpPr>
          <p:nvPr/>
        </p:nvSpPr>
        <p:spPr bwMode="auto">
          <a:xfrm>
            <a:off x="609600" y="-174625"/>
            <a:ext cx="80772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2400" b="1">
                <a:solidFill>
                  <a:srgbClr val="FFFFFF"/>
                </a:solidFill>
                <a:latin typeface="Tahoma" pitchFamily="32" charset="0"/>
              </a:rPr>
              <a:t>Группа компаний-экспертов в области создания комплексных информационных систем</a:t>
            </a:r>
          </a:p>
        </p:txBody>
      </p:sp>
      <p:sp>
        <p:nvSpPr>
          <p:cNvPr id="46090" name="Text Box 9"/>
          <p:cNvSpPr txBox="1">
            <a:spLocks noChangeArrowheads="1"/>
          </p:cNvSpPr>
          <p:nvPr/>
        </p:nvSpPr>
        <p:spPr bwMode="auto">
          <a:xfrm>
            <a:off x="533400" y="2057400"/>
            <a:ext cx="80772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ctr"/>
          <a:lstStyle>
            <a:lvl1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3200" b="1">
                <a:solidFill>
                  <a:srgbClr val="6666FF"/>
                </a:solidFill>
                <a:latin typeface="Tahoma" pitchFamily="32" charset="0"/>
              </a:rPr>
              <a:t>Софт</a:t>
            </a:r>
            <a:r>
              <a:rPr lang="ru-RU" altLang="ru-RU" sz="3200" b="1">
                <a:solidFill>
                  <a:srgbClr val="FF0000"/>
                </a:solidFill>
                <a:latin typeface="Tahoma" pitchFamily="32" charset="0"/>
              </a:rPr>
              <a:t>Энерго</a:t>
            </a:r>
            <a:r>
              <a:rPr lang="ru-RU" altLang="ru-RU" sz="3200" b="1">
                <a:solidFill>
                  <a:srgbClr val="00B050"/>
                </a:solidFill>
                <a:latin typeface="Tahoma" pitchFamily="32" charset="0"/>
              </a:rPr>
              <a:t>Сервис</a:t>
            </a:r>
            <a:r>
              <a:rPr lang="ru-RU" altLang="ru-RU" sz="3200" b="1">
                <a:solidFill>
                  <a:srgbClr val="0066FF"/>
                </a:solidFill>
                <a:latin typeface="Tahoma" pitchFamily="32" charset="0"/>
              </a:rPr>
              <a:t> </a:t>
            </a:r>
          </a:p>
        </p:txBody>
      </p:sp>
      <p:sp>
        <p:nvSpPr>
          <p:cNvPr id="46091" name="Text Box 10"/>
          <p:cNvSpPr txBox="1">
            <a:spLocks noChangeArrowheads="1"/>
          </p:cNvSpPr>
          <p:nvPr/>
        </p:nvSpPr>
        <p:spPr bwMode="auto">
          <a:xfrm>
            <a:off x="3232150" y="4006850"/>
            <a:ext cx="2867025" cy="233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ts val="300"/>
              </a:spcBef>
              <a:buSzPct val="100000"/>
            </a:pPr>
            <a:endParaRPr lang="ru-RU" altLang="ru-RU" sz="1200">
              <a:latin typeface="Verdana" pitchFamily="32" charset="0"/>
            </a:endParaRPr>
          </a:p>
          <a:p>
            <a:pPr algn="ctr" eaLnBrk="1" hangingPunct="1">
              <a:lnSpc>
                <a:spcPct val="80000"/>
              </a:lnSpc>
              <a:spcBef>
                <a:spcPts val="300"/>
              </a:spcBef>
              <a:buSzPct val="100000"/>
            </a:pPr>
            <a:endParaRPr lang="ru-RU" altLang="ru-RU" sz="1200">
              <a:latin typeface="Verdana" pitchFamily="32" charset="0"/>
            </a:endParaRPr>
          </a:p>
          <a:p>
            <a:pPr algn="ctr" eaLnBrk="1" hangingPunct="1">
              <a:lnSpc>
                <a:spcPct val="80000"/>
              </a:lnSpc>
              <a:spcBef>
                <a:spcPts val="300"/>
              </a:spcBef>
              <a:buSzPct val="100000"/>
            </a:pPr>
            <a:endParaRPr lang="ru-RU" altLang="ru-RU" sz="1200">
              <a:latin typeface="Verdana" pitchFamily="32" charset="0"/>
            </a:endParaRPr>
          </a:p>
          <a:p>
            <a:pPr algn="ctr" eaLnBrk="1" hangingPunct="1">
              <a:lnSpc>
                <a:spcPct val="80000"/>
              </a:lnSpc>
              <a:spcBef>
                <a:spcPts val="350"/>
              </a:spcBef>
              <a:buSzPct val="100000"/>
            </a:pPr>
            <a:r>
              <a:rPr lang="ru-RU" altLang="ru-RU" sz="1400" b="1">
                <a:solidFill>
                  <a:srgbClr val="FF0000"/>
                </a:solidFill>
                <a:latin typeface="Verdana" pitchFamily="32" charset="0"/>
              </a:rPr>
              <a:t>Решения в области энергетики и энергосбережения</a:t>
            </a:r>
          </a:p>
          <a:p>
            <a:pPr algn="ctr" eaLnBrk="1" hangingPunct="1">
              <a:lnSpc>
                <a:spcPct val="80000"/>
              </a:lnSpc>
              <a:spcBef>
                <a:spcPts val="1200"/>
              </a:spcBef>
              <a:buSzPct val="100000"/>
            </a:pPr>
            <a:r>
              <a:rPr lang="ru-RU" altLang="ru-RU" sz="1200">
                <a:latin typeface="Verdana" pitchFamily="32" charset="0"/>
              </a:rPr>
              <a:t>ООО «ЭНЕРГОПУТЬ»</a:t>
            </a:r>
          </a:p>
          <a:p>
            <a:pPr algn="ctr" eaLnBrk="1" hangingPunct="1">
              <a:lnSpc>
                <a:spcPct val="80000"/>
              </a:lnSpc>
              <a:spcBef>
                <a:spcPts val="300"/>
              </a:spcBef>
              <a:buSzPct val="100000"/>
            </a:pPr>
            <a:r>
              <a:rPr lang="ru-RU" altLang="ru-RU" sz="1200">
                <a:latin typeface="Verdana" pitchFamily="32" charset="0"/>
              </a:rPr>
              <a:t>Наши телефоны:</a:t>
            </a:r>
          </a:p>
          <a:p>
            <a:pPr algn="ctr" eaLnBrk="1" hangingPunct="1">
              <a:lnSpc>
                <a:spcPct val="80000"/>
              </a:lnSpc>
              <a:spcBef>
                <a:spcPts val="300"/>
              </a:spcBef>
              <a:buSzPct val="100000"/>
            </a:pPr>
            <a:r>
              <a:rPr lang="ru-RU" altLang="ru-RU" sz="1200">
                <a:latin typeface="Verdana" pitchFamily="32" charset="0"/>
              </a:rPr>
              <a:t>+ 7 (</a:t>
            </a:r>
            <a:r>
              <a:rPr lang="en-US" altLang="ru-RU" sz="1200">
                <a:latin typeface="Verdana" pitchFamily="32" charset="0"/>
              </a:rPr>
              <a:t>495</a:t>
            </a:r>
            <a:r>
              <a:rPr lang="ru-RU" altLang="ru-RU" sz="1200">
                <a:latin typeface="Verdana" pitchFamily="32" charset="0"/>
              </a:rPr>
              <a:t>) 7-678-679</a:t>
            </a:r>
            <a:br>
              <a:rPr lang="ru-RU" altLang="ru-RU" sz="1200">
                <a:latin typeface="Verdana" pitchFamily="32" charset="0"/>
              </a:rPr>
            </a:br>
            <a:r>
              <a:rPr lang="ru-RU" altLang="ru-RU" sz="1200">
                <a:latin typeface="Verdana" pitchFamily="32" charset="0"/>
              </a:rPr>
              <a:t>+ 7 (499) 748-11-</a:t>
            </a:r>
            <a:r>
              <a:rPr lang="en-US" altLang="ru-RU" sz="1200">
                <a:latin typeface="Verdana" pitchFamily="32" charset="0"/>
              </a:rPr>
              <a:t>95</a:t>
            </a:r>
            <a:endParaRPr lang="ru-RU" altLang="ru-RU" sz="1200">
              <a:latin typeface="Verdana" pitchFamily="32" charset="0"/>
            </a:endParaRPr>
          </a:p>
          <a:p>
            <a:pPr algn="ctr" eaLnBrk="1" hangingPunct="1">
              <a:lnSpc>
                <a:spcPct val="80000"/>
              </a:lnSpc>
              <a:spcBef>
                <a:spcPts val="600"/>
              </a:spcBef>
              <a:buSzPct val="100000"/>
            </a:pPr>
            <a:r>
              <a:rPr lang="ru-RU" altLang="ru-RU" sz="1200">
                <a:latin typeface="Verdana" pitchFamily="32" charset="0"/>
              </a:rPr>
              <a:t>   </a:t>
            </a:r>
            <a:r>
              <a:rPr lang="ru-RU" altLang="ru-RU" sz="1000">
                <a:latin typeface="Verdana" pitchFamily="32" charset="0"/>
              </a:rPr>
              <a:t>Свидетельства СРО в области проектирования и строительства.</a:t>
            </a:r>
          </a:p>
          <a:p>
            <a:pPr algn="ctr" eaLnBrk="1" hangingPunct="1">
              <a:lnSpc>
                <a:spcPct val="80000"/>
              </a:lnSpc>
              <a:spcBef>
                <a:spcPts val="600"/>
              </a:spcBef>
              <a:buSzPct val="100000"/>
            </a:pPr>
            <a:r>
              <a:rPr lang="ru-RU" altLang="ru-RU" sz="1000">
                <a:latin typeface="Verdana" pitchFamily="32" charset="0"/>
              </a:rPr>
              <a:t>Опыт реализации проектов в области энергосбережения по государственным контрактам для Департаментов и Префектур города Москвы, а также в Республике Коми. </a:t>
            </a:r>
            <a:br>
              <a:rPr lang="ru-RU" altLang="ru-RU" sz="1000">
                <a:latin typeface="Verdana" pitchFamily="32" charset="0"/>
              </a:rPr>
            </a:br>
            <a:endParaRPr lang="ru-RU" altLang="ru-RU" sz="1000">
              <a:latin typeface="Verdana" pitchFamily="32" charset="0"/>
            </a:endParaRPr>
          </a:p>
        </p:txBody>
      </p:sp>
      <p:sp>
        <p:nvSpPr>
          <p:cNvPr id="46092" name="Text Box 11"/>
          <p:cNvSpPr txBox="1">
            <a:spLocks noChangeArrowheads="1"/>
          </p:cNvSpPr>
          <p:nvPr/>
        </p:nvSpPr>
        <p:spPr bwMode="auto">
          <a:xfrm>
            <a:off x="6038850" y="3579813"/>
            <a:ext cx="2867025" cy="260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760" tIns="47880" rIns="95760" bIns="4788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4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9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5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5pPr>
            <a:lvl6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6pPr>
            <a:lvl7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7pPr>
            <a:lvl8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8pPr>
            <a:lvl9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rgbClr val="000000"/>
                </a:solidFill>
                <a:latin typeface="Arial Unicode MS" pitchFamily="32" charset="0"/>
                <a:ea typeface="MS Gothic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ts val="300"/>
              </a:spcBef>
              <a:buSzPct val="100000"/>
            </a:pPr>
            <a:endParaRPr lang="ru-RU" altLang="ru-RU" sz="1200">
              <a:latin typeface="Verdana" pitchFamily="32" charset="0"/>
            </a:endParaRPr>
          </a:p>
          <a:p>
            <a:pPr algn="ctr" eaLnBrk="1" hangingPunct="1">
              <a:lnSpc>
                <a:spcPct val="80000"/>
              </a:lnSpc>
              <a:spcBef>
                <a:spcPts val="300"/>
              </a:spcBef>
              <a:buSzPct val="100000"/>
            </a:pPr>
            <a:endParaRPr lang="ru-RU" altLang="ru-RU" sz="1200">
              <a:latin typeface="Verdana" pitchFamily="32" charset="0"/>
            </a:endParaRPr>
          </a:p>
          <a:p>
            <a:pPr algn="ctr" eaLnBrk="1" hangingPunct="1">
              <a:lnSpc>
                <a:spcPct val="80000"/>
              </a:lnSpc>
              <a:spcBef>
                <a:spcPts val="300"/>
              </a:spcBef>
              <a:buSzPct val="100000"/>
            </a:pPr>
            <a:endParaRPr lang="ru-RU" altLang="ru-RU" sz="1200">
              <a:latin typeface="Verdana" pitchFamily="32" charset="0"/>
            </a:endParaRPr>
          </a:p>
          <a:p>
            <a:pPr algn="ctr" eaLnBrk="1" hangingPunct="1">
              <a:lnSpc>
                <a:spcPct val="80000"/>
              </a:lnSpc>
              <a:spcBef>
                <a:spcPts val="350"/>
              </a:spcBef>
              <a:buSzPct val="100000"/>
            </a:pPr>
            <a:r>
              <a:rPr lang="ru-RU" altLang="ru-RU" sz="1400" b="1">
                <a:solidFill>
                  <a:srgbClr val="00B050"/>
                </a:solidFill>
                <a:latin typeface="Verdana" pitchFamily="32" charset="0"/>
              </a:rPr>
              <a:t>Сервисные  решения </a:t>
            </a:r>
            <a:br>
              <a:rPr lang="ru-RU" altLang="ru-RU" sz="1400" b="1">
                <a:solidFill>
                  <a:srgbClr val="00B050"/>
                </a:solidFill>
                <a:latin typeface="Verdana" pitchFamily="32" charset="0"/>
              </a:rPr>
            </a:br>
            <a:r>
              <a:rPr lang="ru-RU" altLang="ru-RU" sz="1400" b="1">
                <a:solidFill>
                  <a:srgbClr val="00B050"/>
                </a:solidFill>
                <a:latin typeface="Verdana" pitchFamily="32" charset="0"/>
              </a:rPr>
              <a:t>по энергосбережению </a:t>
            </a:r>
            <a:br>
              <a:rPr lang="ru-RU" altLang="ru-RU" sz="1400" b="1">
                <a:solidFill>
                  <a:srgbClr val="00B050"/>
                </a:solidFill>
                <a:latin typeface="Verdana" pitchFamily="32" charset="0"/>
              </a:rPr>
            </a:br>
            <a:r>
              <a:rPr lang="ru-RU" altLang="ru-RU" sz="1400" b="1">
                <a:solidFill>
                  <a:srgbClr val="00B050"/>
                </a:solidFill>
                <a:latin typeface="Verdana" pitchFamily="32" charset="0"/>
              </a:rPr>
              <a:t>и экологии</a:t>
            </a:r>
          </a:p>
          <a:p>
            <a:pPr algn="ctr" eaLnBrk="1" hangingPunct="1">
              <a:lnSpc>
                <a:spcPct val="80000"/>
              </a:lnSpc>
              <a:spcBef>
                <a:spcPts val="1200"/>
              </a:spcBef>
              <a:buSzPct val="100000"/>
            </a:pPr>
            <a:r>
              <a:rPr lang="ru-RU" altLang="ru-RU" sz="1200">
                <a:latin typeface="Verdana" pitchFamily="32" charset="0"/>
              </a:rPr>
              <a:t>ООО «ЭКОЭНЕРГОСЕРВИС»</a:t>
            </a:r>
          </a:p>
          <a:p>
            <a:pPr algn="ctr" eaLnBrk="1" hangingPunct="1">
              <a:lnSpc>
                <a:spcPct val="80000"/>
              </a:lnSpc>
              <a:spcBef>
                <a:spcPts val="300"/>
              </a:spcBef>
              <a:buSzPct val="100000"/>
            </a:pPr>
            <a:r>
              <a:rPr lang="ru-RU" altLang="ru-RU" sz="1200">
                <a:latin typeface="Verdana" pitchFamily="32" charset="0"/>
              </a:rPr>
              <a:t>Наши телефоны:</a:t>
            </a:r>
          </a:p>
          <a:p>
            <a:pPr algn="ctr" eaLnBrk="1" hangingPunct="1">
              <a:lnSpc>
                <a:spcPct val="80000"/>
              </a:lnSpc>
              <a:spcBef>
                <a:spcPts val="300"/>
              </a:spcBef>
              <a:buSzPct val="100000"/>
            </a:pPr>
            <a:r>
              <a:rPr lang="ru-RU" altLang="ru-RU" sz="1200">
                <a:latin typeface="Verdana" pitchFamily="32" charset="0"/>
              </a:rPr>
              <a:t>+ 7 (499) 748-11-</a:t>
            </a:r>
            <a:r>
              <a:rPr lang="en-US" altLang="ru-RU" sz="1200">
                <a:latin typeface="Verdana" pitchFamily="32" charset="0"/>
              </a:rPr>
              <a:t>89</a:t>
            </a:r>
            <a:endParaRPr lang="ru-RU" altLang="ru-RU" sz="1200">
              <a:latin typeface="Verdana" pitchFamily="32" charset="0"/>
            </a:endParaRPr>
          </a:p>
          <a:p>
            <a:pPr algn="ctr" eaLnBrk="1" hangingPunct="1">
              <a:lnSpc>
                <a:spcPct val="80000"/>
              </a:lnSpc>
              <a:spcBef>
                <a:spcPts val="600"/>
              </a:spcBef>
              <a:buSzPct val="100000"/>
            </a:pPr>
            <a:r>
              <a:rPr lang="ru-RU" altLang="ru-RU" sz="1200">
                <a:latin typeface="Verdana" pitchFamily="32" charset="0"/>
              </a:rPr>
              <a:t>   </a:t>
            </a:r>
            <a:r>
              <a:rPr lang="ru-RU" altLang="ru-RU" sz="1000">
                <a:latin typeface="Verdana" pitchFamily="32" charset="0"/>
              </a:rPr>
              <a:t>Свидетельства СРО в области энергоаудита.</a:t>
            </a:r>
          </a:p>
          <a:p>
            <a:pPr algn="ctr" eaLnBrk="1" hangingPunct="1">
              <a:lnSpc>
                <a:spcPct val="80000"/>
              </a:lnSpc>
              <a:spcBef>
                <a:spcPts val="600"/>
              </a:spcBef>
              <a:buSzPct val="100000"/>
            </a:pPr>
            <a:r>
              <a:rPr lang="ru-RU" altLang="ru-RU" sz="1000">
                <a:latin typeface="Verdana" pitchFamily="32" charset="0"/>
              </a:rPr>
              <a:t>Опыт работы по государственным контрактам в области энергосбережения более 5 лет  </a:t>
            </a:r>
            <a:br>
              <a:rPr lang="ru-RU" altLang="ru-RU" sz="1000">
                <a:latin typeface="Verdana" pitchFamily="32" charset="0"/>
              </a:rPr>
            </a:br>
            <a:endParaRPr lang="ru-RU" altLang="ru-RU" sz="1000">
              <a:latin typeface="Verdana" pitchFamily="32" charset="0"/>
            </a:endParaRPr>
          </a:p>
        </p:txBody>
      </p:sp>
      <p:pic>
        <p:nvPicPr>
          <p:cNvPr id="46093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763" y="3035300"/>
            <a:ext cx="1239837" cy="741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6094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2751138"/>
            <a:ext cx="1152525" cy="104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Arial Unicode MS"/>
        <a:ea typeface="MS Gothic"/>
        <a:cs typeface=""/>
      </a:majorFont>
      <a:minorFont>
        <a:latin typeface="Arial Unicode MS"/>
        <a:ea typeface="MS Gothic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9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 Unicode MS" pitchFamily="32" charset="0"/>
            <a:ea typeface="MS Gothic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9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 Unicode MS" pitchFamily="32" charset="0"/>
            <a:ea typeface="MS Gothic" charset="-128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3081</TotalTime>
  <Words>302</Words>
  <Application>Microsoft Office PowerPoint</Application>
  <PresentationFormat>Экран (4:3)</PresentationFormat>
  <Paragraphs>111</Paragraphs>
  <Slides>22</Slides>
  <Notes>22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0</vt:i4>
      </vt:variant>
      <vt:variant>
        <vt:lpstr>Заголовки слайдов</vt:lpstr>
      </vt:variant>
      <vt:variant>
        <vt:i4>22</vt:i4>
      </vt:variant>
    </vt:vector>
  </HeadingPairs>
  <TitlesOfParts>
    <vt:vector size="29" baseType="lpstr">
      <vt:lpstr>Arial Unicode MS</vt:lpstr>
      <vt:lpstr>MS Gothic</vt:lpstr>
      <vt:lpstr>Times New Roman</vt:lpstr>
      <vt:lpstr>Arial</vt:lpstr>
      <vt:lpstr>Tahoma</vt:lpstr>
      <vt:lpstr>Verdana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AVK</dc:creator>
  <cp:lastModifiedBy>AVK</cp:lastModifiedBy>
  <cp:revision>131</cp:revision>
  <cp:lastPrinted>2017-08-25T12:36:28Z</cp:lastPrinted>
  <dcterms:created xsi:type="dcterms:W3CDTF">1601-01-01T00:00:00Z</dcterms:created>
  <dcterms:modified xsi:type="dcterms:W3CDTF">2017-08-25T13:50:36Z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